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84" r:id="rId1"/>
  </p:sldMasterIdLst>
  <p:notesMasterIdLst>
    <p:notesMasterId r:id="rId3"/>
  </p:notesMasterIdLst>
  <p:sldIdLst>
    <p:sldId id="256" r:id="rId2"/>
  </p:sldIdLst>
  <p:sldSz cx="25201563" cy="35999738"/>
  <p:notesSz cx="6715125" cy="923925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69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5613" indent="1588" algn="l" rtl="0" eaLnBrk="0" fontAlgn="base" hangingPunct="0">
      <a:spcBef>
        <a:spcPct val="0"/>
      </a:spcBef>
      <a:spcAft>
        <a:spcPct val="0"/>
      </a:spcAft>
      <a:defRPr sz="69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2813" indent="1588" algn="l" rtl="0" eaLnBrk="0" fontAlgn="base" hangingPunct="0">
      <a:spcBef>
        <a:spcPct val="0"/>
      </a:spcBef>
      <a:spcAft>
        <a:spcPct val="0"/>
      </a:spcAft>
      <a:defRPr sz="69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0013" indent="1588" algn="l" rtl="0" eaLnBrk="0" fontAlgn="base" hangingPunct="0">
      <a:spcBef>
        <a:spcPct val="0"/>
      </a:spcBef>
      <a:spcAft>
        <a:spcPct val="0"/>
      </a:spcAft>
      <a:defRPr sz="69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7213" indent="1588" algn="l" rtl="0" eaLnBrk="0" fontAlgn="base" hangingPunct="0">
      <a:spcBef>
        <a:spcPct val="0"/>
      </a:spcBef>
      <a:spcAft>
        <a:spcPct val="0"/>
      </a:spcAft>
      <a:defRPr sz="69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r" defTabSz="914400" rtl="1" eaLnBrk="1" latinLnBrk="0" hangingPunct="1">
      <a:defRPr sz="69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r" defTabSz="914400" rtl="1" eaLnBrk="1" latinLnBrk="0" hangingPunct="1">
      <a:defRPr sz="69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r" defTabSz="914400" rtl="1" eaLnBrk="1" latinLnBrk="0" hangingPunct="1">
      <a:defRPr sz="69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r" defTabSz="914400" rtl="1" eaLnBrk="1" latinLnBrk="0" hangingPunct="1">
      <a:defRPr sz="69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5289">
          <p15:clr>
            <a:srgbClr val="A4A3A4"/>
          </p15:clr>
        </p15:guide>
        <p15:guide id="2" orient="horz" pos="22086">
          <p15:clr>
            <a:srgbClr val="A4A3A4"/>
          </p15:clr>
        </p15:guide>
        <p15:guide id="3" orient="horz" pos="1556">
          <p15:clr>
            <a:srgbClr val="A4A3A4"/>
          </p15:clr>
        </p15:guide>
        <p15:guide id="4" pos="1549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99"/>
    <a:srgbClr val="A7C4FF"/>
    <a:srgbClr val="698ED9"/>
    <a:srgbClr val="0046D2"/>
    <a:srgbClr val="FFFF66"/>
    <a:srgbClr val="002164"/>
    <a:srgbClr val="FFFFFF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6680" autoAdjust="0"/>
    <p:restoredTop sz="95932" autoAdjust="0"/>
  </p:normalViewPr>
  <p:slideViewPr>
    <p:cSldViewPr snapToGrid="0">
      <p:cViewPr>
        <p:scale>
          <a:sx n="33" d="100"/>
          <a:sy n="33" d="100"/>
        </p:scale>
        <p:origin x="1206" y="24"/>
      </p:cViewPr>
      <p:guideLst>
        <p:guide orient="horz" pos="5289"/>
        <p:guide orient="horz" pos="22086"/>
        <p:guide orient="horz" pos="1556"/>
        <p:guide pos="15498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09888" cy="461963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03650" y="0"/>
            <a:ext cx="2909888" cy="461963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146300" y="692150"/>
            <a:ext cx="2424113" cy="346551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1513" y="4389438"/>
            <a:ext cx="5372100" cy="4157662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775700"/>
            <a:ext cx="2909888" cy="461963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03650" y="8775700"/>
            <a:ext cx="2909888" cy="461963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fld id="{1C2640C2-2BB4-4781-BD88-EC7C57D18F9D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85472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5646" algn="l" defTabSz="914259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775" algn="l" defTabSz="914259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99905" algn="l" defTabSz="914259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034" algn="l" defTabSz="914259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ctr">
              <a:defRPr sz="69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ctr">
              <a:defRPr sz="6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ctr">
              <a:defRPr sz="69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ctr">
              <a:defRPr sz="69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ctr">
              <a:defRPr sz="69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rtl="0" eaLnBrk="0" fontAlgn="base" hangingPunct="0">
              <a:spcBef>
                <a:spcPct val="0"/>
              </a:spcBef>
              <a:spcAft>
                <a:spcPct val="0"/>
              </a:spcAft>
              <a:defRPr sz="69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rtl="0" eaLnBrk="0" fontAlgn="base" hangingPunct="0">
              <a:spcBef>
                <a:spcPct val="0"/>
              </a:spcBef>
              <a:spcAft>
                <a:spcPct val="0"/>
              </a:spcAft>
              <a:defRPr sz="69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rtl="0" eaLnBrk="0" fontAlgn="base" hangingPunct="0">
              <a:spcBef>
                <a:spcPct val="0"/>
              </a:spcBef>
              <a:spcAft>
                <a:spcPct val="0"/>
              </a:spcAft>
              <a:defRPr sz="69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rtl="0" eaLnBrk="0" fontAlgn="base" hangingPunct="0">
              <a:spcBef>
                <a:spcPct val="0"/>
              </a:spcBef>
              <a:spcAft>
                <a:spcPct val="0"/>
              </a:spcAft>
              <a:defRPr sz="69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/>
            <a:fld id="{3706F672-BE86-4B6B-AE5F-87DDF9CF34DB}" type="slidenum">
              <a:rPr lang="ar-SA" altLang="fa-IR" sz="1200" smtClean="0"/>
              <a:pPr algn="r"/>
              <a:t>1</a:t>
            </a:fld>
            <a:endParaRPr lang="en-US" altLang="fa-IR" sz="1200" smtClean="0"/>
          </a:p>
        </p:txBody>
      </p:sp>
      <p:sp>
        <p:nvSpPr>
          <p:cNvPr id="153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4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fa-IR" altLang="fa-IR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08429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1470091" y="7199948"/>
            <a:ext cx="21639742" cy="9599930"/>
          </a:xfrm>
          <a:ln>
            <a:noFill/>
          </a:ln>
        </p:spPr>
        <p:txBody>
          <a:bodyPr tIns="0" rIns="69941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214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1470092" y="16947572"/>
            <a:ext cx="21648143" cy="9199933"/>
          </a:xfrm>
        </p:spPr>
        <p:txBody>
          <a:bodyPr lIns="0" rIns="69941"/>
          <a:lstStyle>
            <a:lvl1pPr marL="0" marR="174853" indent="0" algn="r">
              <a:buNone/>
              <a:defRPr>
                <a:solidFill>
                  <a:schemeClr val="tx1"/>
                </a:solidFill>
              </a:defRPr>
            </a:lvl1pPr>
            <a:lvl2pPr marL="1748533" indent="0" algn="ctr">
              <a:buNone/>
            </a:lvl2pPr>
            <a:lvl3pPr marL="3497066" indent="0" algn="ctr">
              <a:buNone/>
            </a:lvl3pPr>
            <a:lvl4pPr marL="5245598" indent="0" algn="ctr">
              <a:buNone/>
            </a:lvl4pPr>
            <a:lvl5pPr marL="6994131" indent="0" algn="ctr">
              <a:buNone/>
            </a:lvl5pPr>
            <a:lvl6pPr marL="8742664" indent="0" algn="ctr">
              <a:buNone/>
            </a:lvl6pPr>
            <a:lvl7pPr marL="10491197" indent="0" algn="ctr">
              <a:buNone/>
            </a:lvl7pPr>
            <a:lvl8pPr marL="12239730" indent="0" algn="ctr">
              <a:buNone/>
            </a:lvl8pPr>
            <a:lvl9pPr marL="13988263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056238-CC5D-4577-AF5F-D0D5D56E1F48}" type="datetimeFigureOut">
              <a:rPr lang="en-US"/>
              <a:pPr>
                <a:defRPr/>
              </a:pPr>
              <a:t>4/21/2018</a:t>
            </a:fld>
            <a:endParaRPr lang="en-US"/>
          </a:p>
        </p:txBody>
      </p:sp>
      <p:sp>
        <p:nvSpPr>
          <p:cNvPr id="5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25FD9E-3283-4BBA-B56A-5873EAA7088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366776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6D0E43-B038-4630-AE62-924AE19F7309}" type="datetimeFigureOut">
              <a:rPr lang="en-US"/>
              <a:pPr>
                <a:defRPr/>
              </a:pPr>
              <a:t>4/21/2018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1E41A6-BA2B-4973-89C8-70580AAEC3B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48983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8271133" y="4799973"/>
            <a:ext cx="5670351" cy="2735813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60079" y="4799973"/>
            <a:ext cx="16591029" cy="2735813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FCA4EB-4AC0-43FC-B1B0-AC3B2195D40C}" type="datetimeFigureOut">
              <a:rPr lang="en-US"/>
              <a:pPr>
                <a:defRPr/>
              </a:pPr>
              <a:t>4/21/2018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5CB99D-F2B1-4B94-AB05-4FDD2E39F4D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54639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F7015D-FE54-46D5-B08B-86F008EADB26}" type="datetimeFigureOut">
              <a:rPr lang="en-US"/>
              <a:pPr>
                <a:defRPr/>
              </a:pPr>
              <a:t>4/21/2018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160D26-7E22-45F3-9E1B-1F8EE1156AB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20546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61691" y="6911950"/>
            <a:ext cx="21421329" cy="7151948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214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1691" y="14197608"/>
            <a:ext cx="21421329" cy="7924939"/>
          </a:xfrm>
        </p:spPr>
        <p:txBody>
          <a:bodyPr lIns="174853" rIns="174853"/>
          <a:lstStyle>
            <a:lvl1pPr marL="0" indent="0">
              <a:buNone/>
              <a:defRPr sz="8400">
                <a:solidFill>
                  <a:schemeClr val="tx1"/>
                </a:solidFill>
              </a:defRPr>
            </a:lvl1pPr>
            <a:lvl2pPr>
              <a:buNone/>
              <a:defRPr sz="69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61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5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5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161876-5D64-43FA-A3E4-133D68FAA143}" type="datetimeFigureOut">
              <a:rPr lang="en-US"/>
              <a:pPr>
                <a:defRPr/>
              </a:pPr>
              <a:t>4/21/2018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C5EC53-8DC8-420B-B065-E1980DCADFE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200534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60079" y="3695974"/>
            <a:ext cx="22681407" cy="599995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60077" y="10079113"/>
            <a:ext cx="11130691" cy="23279831"/>
          </a:xfrm>
        </p:spPr>
        <p:txBody>
          <a:bodyPr/>
          <a:lstStyle>
            <a:lvl1pPr>
              <a:defRPr sz="9900"/>
            </a:lvl1pPr>
            <a:lvl2pPr>
              <a:defRPr sz="9200"/>
            </a:lvl2pPr>
            <a:lvl3pPr>
              <a:defRPr sz="7700"/>
            </a:lvl3pPr>
            <a:lvl4pPr>
              <a:defRPr sz="6900"/>
            </a:lvl4pPr>
            <a:lvl5pPr>
              <a:defRPr sz="69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810795" y="10079113"/>
            <a:ext cx="11130691" cy="23279831"/>
          </a:xfrm>
        </p:spPr>
        <p:txBody>
          <a:bodyPr/>
          <a:lstStyle>
            <a:lvl1pPr>
              <a:defRPr sz="9900"/>
            </a:lvl1pPr>
            <a:lvl2pPr>
              <a:defRPr sz="9200"/>
            </a:lvl2pPr>
            <a:lvl3pPr>
              <a:defRPr sz="7700"/>
            </a:lvl3pPr>
            <a:lvl4pPr>
              <a:defRPr sz="6900"/>
            </a:lvl4pPr>
            <a:lvl5pPr>
              <a:defRPr sz="69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B69A27-0DA8-457C-81CE-27CA8F6A707C}" type="datetimeFigureOut">
              <a:rPr lang="en-US"/>
              <a:pPr>
                <a:defRPr/>
              </a:pPr>
              <a:t>4/21/2018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1B75B9-1577-4567-9DA9-017DA8F22EE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4048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60079" y="3695974"/>
            <a:ext cx="22681407" cy="5999956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0079" y="9738764"/>
            <a:ext cx="11135067" cy="3461140"/>
          </a:xfrm>
        </p:spPr>
        <p:txBody>
          <a:bodyPr lIns="174853" tIns="0" rIns="174853" bIns="0" anchor="ctr">
            <a:noAutofit/>
          </a:bodyPr>
          <a:lstStyle>
            <a:lvl1pPr marL="0" indent="0">
              <a:buNone/>
              <a:defRPr sz="92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7700" b="1"/>
            </a:lvl2pPr>
            <a:lvl3pPr>
              <a:buNone/>
              <a:defRPr sz="6900" b="1"/>
            </a:lvl3pPr>
            <a:lvl4pPr>
              <a:buNone/>
              <a:defRPr sz="6100" b="1"/>
            </a:lvl4pPr>
            <a:lvl5pPr>
              <a:buNone/>
              <a:defRPr sz="61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12802046" y="9762435"/>
            <a:ext cx="11139442" cy="3437472"/>
          </a:xfrm>
        </p:spPr>
        <p:txBody>
          <a:bodyPr lIns="174853" tIns="0" rIns="174853" bIns="0" anchor="ctr"/>
          <a:lstStyle>
            <a:lvl1pPr marL="0" indent="0">
              <a:buNone/>
              <a:defRPr sz="92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7700" b="1"/>
            </a:lvl2pPr>
            <a:lvl3pPr>
              <a:buNone/>
              <a:defRPr sz="6900" b="1"/>
            </a:lvl3pPr>
            <a:lvl4pPr>
              <a:buNone/>
              <a:defRPr sz="6100" b="1"/>
            </a:lvl4pPr>
            <a:lvl5pPr>
              <a:buNone/>
              <a:defRPr sz="61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1260079" y="13199904"/>
            <a:ext cx="11135067" cy="20187360"/>
          </a:xfrm>
        </p:spPr>
        <p:txBody>
          <a:bodyPr tIns="0"/>
          <a:lstStyle>
            <a:lvl1pPr>
              <a:defRPr sz="8400"/>
            </a:lvl1pPr>
            <a:lvl2pPr>
              <a:defRPr sz="7700"/>
            </a:lvl2pPr>
            <a:lvl3pPr>
              <a:defRPr sz="6900"/>
            </a:lvl3pPr>
            <a:lvl4pPr>
              <a:defRPr sz="6100"/>
            </a:lvl4pPr>
            <a:lvl5pPr>
              <a:defRPr sz="61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2802046" y="13199904"/>
            <a:ext cx="11139442" cy="20187360"/>
          </a:xfrm>
        </p:spPr>
        <p:txBody>
          <a:bodyPr tIns="0"/>
          <a:lstStyle>
            <a:lvl1pPr>
              <a:defRPr sz="8400"/>
            </a:lvl1pPr>
            <a:lvl2pPr>
              <a:defRPr sz="7700"/>
            </a:lvl2pPr>
            <a:lvl3pPr>
              <a:defRPr sz="6900"/>
            </a:lvl3pPr>
            <a:lvl4pPr>
              <a:defRPr sz="6100"/>
            </a:lvl4pPr>
            <a:lvl5pPr>
              <a:defRPr sz="61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AB5B99-9DAD-43A1-9ADD-184DDCDD76F6}" type="datetimeFigureOut">
              <a:rPr lang="en-US"/>
              <a:pPr>
                <a:defRPr/>
              </a:pPr>
              <a:t>4/21/2018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EAF7E5-C348-4180-A2FE-8145A8BD798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03633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60077" y="3695974"/>
            <a:ext cx="22891420" cy="5999956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191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876D94-DDED-47AA-BBC7-4D6EC4D32CFD}" type="datetimeFigureOut">
              <a:rPr lang="en-US"/>
              <a:pPr>
                <a:defRPr/>
              </a:pPr>
              <a:t>4/21/2018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13E323-8274-4421-99B1-4B9613F432B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01135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F227CB-65BF-4A45-B38E-55250AFECD46}" type="datetimeFigureOut">
              <a:rPr lang="en-US"/>
              <a:pPr>
                <a:defRPr/>
              </a:pPr>
              <a:t>4/21/2018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F7163F-0DD8-455F-BF92-52DAAF64E73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60876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90118" y="2699990"/>
            <a:ext cx="7560469" cy="6099956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99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1890118" y="8799936"/>
            <a:ext cx="7560469" cy="23999825"/>
          </a:xfrm>
        </p:spPr>
        <p:txBody>
          <a:bodyPr lIns="69941" rIns="69941"/>
          <a:lstStyle>
            <a:lvl1pPr marL="0" indent="0" algn="l">
              <a:buNone/>
              <a:defRPr sz="5400"/>
            </a:lvl1pPr>
            <a:lvl2pPr indent="0" algn="l">
              <a:buNone/>
              <a:defRPr sz="4600"/>
            </a:lvl2pPr>
            <a:lvl3pPr indent="0" algn="l">
              <a:buNone/>
              <a:defRPr sz="3800"/>
            </a:lvl3pPr>
            <a:lvl4pPr indent="0" algn="l">
              <a:buNone/>
              <a:defRPr sz="3400"/>
            </a:lvl4pPr>
            <a:lvl5pPr indent="0" algn="l">
              <a:buNone/>
              <a:defRPr sz="34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853112" y="8799936"/>
            <a:ext cx="14088374" cy="23999825"/>
          </a:xfrm>
        </p:spPr>
        <p:txBody>
          <a:bodyPr tIns="0"/>
          <a:lstStyle>
            <a:lvl1pPr>
              <a:defRPr sz="10700"/>
            </a:lvl1pPr>
            <a:lvl2pPr>
              <a:defRPr sz="9900"/>
            </a:lvl2pPr>
            <a:lvl3pPr>
              <a:defRPr sz="9200"/>
            </a:lvl3pPr>
            <a:lvl4pPr>
              <a:defRPr sz="7700"/>
            </a:lvl4pPr>
            <a:lvl5pPr>
              <a:defRPr sz="69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D1518F-DE28-42B3-9B80-06FC91940189}" type="datetimeFigureOut">
              <a:rPr lang="en-US"/>
              <a:pPr>
                <a:defRPr/>
              </a:pPr>
              <a:t>4/21/2018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10C1A1-D24B-45B9-A971-0BFA7C63608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48846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nip and Round Single Corner Rectangle 4"/>
          <p:cNvSpPr/>
          <p:nvPr/>
        </p:nvSpPr>
        <p:spPr>
          <a:xfrm rot="420000" flipV="1">
            <a:off x="8724900" y="5816600"/>
            <a:ext cx="14490700" cy="21599525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49707" tIns="174853" rIns="349707" bIns="174853"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6" name="Right Triangle 5"/>
          <p:cNvSpPr/>
          <p:nvPr/>
        </p:nvSpPr>
        <p:spPr>
          <a:xfrm rot="420000" flipV="1">
            <a:off x="22059900" y="28135263"/>
            <a:ext cx="428625" cy="8159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49707" tIns="174853" rIns="349707" bIns="174853"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7" name="Freeform 6"/>
          <p:cNvSpPr>
            <a:spLocks/>
          </p:cNvSpPr>
          <p:nvPr/>
        </p:nvSpPr>
        <p:spPr bwMode="auto">
          <a:xfrm flipV="1">
            <a:off x="-26988" y="30532388"/>
            <a:ext cx="25255538" cy="54673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lIns="349707" tIns="174853" rIns="349707" bIns="174853"/>
          <a:lstStyle/>
          <a:p>
            <a:pPr eaLnBrk="1" hangingPunct="1">
              <a:defRPr/>
            </a:pPr>
            <a:endParaRPr lang="en-US">
              <a:latin typeface="+mn-lt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 flipV="1">
            <a:off x="12076113" y="32650113"/>
            <a:ext cx="13125450" cy="334962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lIns="349707" tIns="174853" rIns="349707" bIns="174853"/>
          <a:lstStyle/>
          <a:p>
            <a:pPr eaLnBrk="1" hangingPunct="1">
              <a:defRPr/>
            </a:pPr>
            <a:endParaRPr lang="en-US"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80105" y="6178414"/>
            <a:ext cx="6098779" cy="8307661"/>
          </a:xfrm>
        </p:spPr>
        <p:txBody>
          <a:bodyPr lIns="174853" rIns="174853" bIns="174853"/>
          <a:lstStyle>
            <a:lvl1pPr algn="l">
              <a:buNone/>
              <a:defRPr sz="7700" b="1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80104" y="14849157"/>
            <a:ext cx="6090378" cy="11439917"/>
          </a:xfrm>
        </p:spPr>
        <p:txBody>
          <a:bodyPr lIns="244794" rIns="174853"/>
          <a:lstStyle>
            <a:lvl1pPr marL="0" indent="0" algn="l">
              <a:spcBef>
                <a:spcPts val="956"/>
              </a:spcBef>
              <a:buFontTx/>
              <a:buNone/>
              <a:defRPr sz="5000"/>
            </a:lvl1pPr>
            <a:lvl2pPr>
              <a:defRPr sz="4600"/>
            </a:lvl2pPr>
            <a:lvl3pPr>
              <a:defRPr sz="3800"/>
            </a:lvl3pPr>
            <a:lvl4pPr>
              <a:defRPr sz="3400"/>
            </a:lvl4pPr>
            <a:lvl5pPr>
              <a:defRPr sz="34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9607112" y="6296631"/>
            <a:ext cx="12726789" cy="2063985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123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EF34BB-457C-4681-B75D-8FF378076434}" type="datetimeFigureOut">
              <a:rPr lang="en-US"/>
              <a:pPr>
                <a:defRPr/>
              </a:pPr>
              <a:t>4/21/2018</a:t>
            </a:fld>
            <a:endParaRPr lang="en-US" dirty="0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22261513" y="33366075"/>
            <a:ext cx="1679575" cy="19177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7E05F1-5D6D-4CB1-AE80-393571CBF20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06118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26988" y="-38100"/>
            <a:ext cx="25255538" cy="54673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lIns="349707" tIns="174853" rIns="349707" bIns="174853"/>
          <a:lstStyle/>
          <a:p>
            <a:pPr eaLnBrk="1" hangingPunct="1">
              <a:defRPr/>
            </a:pPr>
            <a:endParaRPr lang="en-US">
              <a:latin typeface="+mn-lt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12076113" y="-38100"/>
            <a:ext cx="13125450" cy="3351213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lIns="349707" tIns="174853" rIns="349707" bIns="174853"/>
          <a:lstStyle/>
          <a:p>
            <a:pPr eaLnBrk="1" hangingPunct="1">
              <a:defRPr/>
            </a:pPr>
            <a:endParaRPr lang="en-US">
              <a:latin typeface="+mn-lt"/>
            </a:endParaRPr>
          </a:p>
        </p:txBody>
      </p:sp>
      <p:sp>
        <p:nvSpPr>
          <p:cNvPr id="1028" name="Title Placeholder 8"/>
          <p:cNvSpPr>
            <a:spLocks noGrp="1"/>
          </p:cNvSpPr>
          <p:nvPr>
            <p:ph type="title"/>
          </p:nvPr>
        </p:nvSpPr>
        <p:spPr bwMode="auto">
          <a:xfrm>
            <a:off x="1260475" y="3695700"/>
            <a:ext cx="22680613" cy="6000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174853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fa-IR" smtClean="0"/>
              <a:t>Click to edit Master title style</a:t>
            </a:r>
          </a:p>
        </p:txBody>
      </p:sp>
      <p:sp>
        <p:nvSpPr>
          <p:cNvPr id="1029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1260475" y="10160000"/>
            <a:ext cx="22680613" cy="23039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349707" tIns="174853" rIns="349707" bIns="17485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fa-IR" smtClean="0"/>
              <a:t>Click to edit Master text styles</a:t>
            </a:r>
          </a:p>
          <a:p>
            <a:pPr lvl="1"/>
            <a:r>
              <a:rPr lang="en-US" altLang="fa-IR" smtClean="0"/>
              <a:t>Second level</a:t>
            </a:r>
          </a:p>
          <a:p>
            <a:pPr lvl="2"/>
            <a:r>
              <a:rPr lang="en-US" altLang="fa-IR" smtClean="0"/>
              <a:t>Third level</a:t>
            </a:r>
          </a:p>
          <a:p>
            <a:pPr lvl="3"/>
            <a:r>
              <a:rPr lang="en-US" altLang="fa-IR" smtClean="0"/>
              <a:t>Fourth level</a:t>
            </a:r>
          </a:p>
          <a:p>
            <a:pPr lvl="4"/>
            <a:r>
              <a:rPr lang="en-US" altLang="fa-IR" smtClean="0"/>
              <a:t>Fifth level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1260475" y="33366075"/>
            <a:ext cx="5880100" cy="1917700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4600" smtClean="0">
                <a:solidFill>
                  <a:schemeClr val="tx2">
                    <a:shade val="90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fld id="{AB7E2727-E7C1-4BFB-A93A-F2173BB9A7AF}" type="datetimeFigureOut">
              <a:rPr lang="en-US"/>
              <a:pPr>
                <a:defRPr/>
              </a:pPr>
              <a:t>4/21/2018</a:t>
            </a:fld>
            <a:endParaRPr lang="en-US" dirty="0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7350125" y="33366075"/>
            <a:ext cx="9240838" cy="1917700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4600" dirty="0">
                <a:solidFill>
                  <a:schemeClr val="tx2">
                    <a:shade val="90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21840825" y="33366075"/>
            <a:ext cx="2100263" cy="19177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4600" smtClean="0">
                <a:solidFill>
                  <a:schemeClr val="tx2">
                    <a:shade val="90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fld id="{EC97A432-4720-47D3-82AE-B6DC2796A0D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grpSp>
        <p:nvGrpSpPr>
          <p:cNvPr id="1033" name="Group 1"/>
          <p:cNvGrpSpPr>
            <a:grpSpLocks/>
          </p:cNvGrpSpPr>
          <p:nvPr/>
        </p:nvGrpSpPr>
        <p:grpSpPr bwMode="auto">
          <a:xfrm>
            <a:off x="-52388" y="1062038"/>
            <a:ext cx="25301576" cy="3408362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 eaLnBrk="1" hangingPunct="1"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 eaLnBrk="1" hangingPunct="1">
                <a:defRPr/>
              </a:pPr>
              <a:endParaRPr lang="en-US">
                <a:latin typeface="Arial" charset="0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07" r:id="rId1"/>
    <p:sldLayoutId id="2147484008" r:id="rId2"/>
    <p:sldLayoutId id="2147484009" r:id="rId3"/>
    <p:sldLayoutId id="2147484010" r:id="rId4"/>
    <p:sldLayoutId id="2147484011" r:id="rId5"/>
    <p:sldLayoutId id="2147484012" r:id="rId6"/>
    <p:sldLayoutId id="2147484013" r:id="rId7"/>
    <p:sldLayoutId id="2147484014" r:id="rId8"/>
    <p:sldLayoutId id="2147484015" r:id="rId9"/>
    <p:sldLayoutId id="2147484016" r:id="rId10"/>
    <p:sldLayoutId id="2147484017" r:id="rId11"/>
  </p:sldLayoutIdLst>
  <p:timing>
    <p:tnLst>
      <p:par>
        <p:cTn id="1" dur="indefinite" restart="never" nodeType="tmRoot"/>
      </p:par>
    </p:tnLst>
  </p:timing>
  <p:txStyles>
    <p:titleStyle>
      <a:lvl1pPr algn="l" rtl="0" fontAlgn="base">
        <a:spcBef>
          <a:spcPct val="0"/>
        </a:spcBef>
        <a:spcAft>
          <a:spcPct val="0"/>
        </a:spcAft>
        <a:defRPr sz="191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19100">
          <a:solidFill>
            <a:schemeClr val="tx2"/>
          </a:solidFill>
          <a:latin typeface="Calibri" panose="020F0502020204030204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19100">
          <a:solidFill>
            <a:schemeClr val="tx2"/>
          </a:solidFill>
          <a:latin typeface="Calibri" panose="020F0502020204030204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19100">
          <a:solidFill>
            <a:schemeClr val="tx2"/>
          </a:solidFill>
          <a:latin typeface="Calibri" panose="020F0502020204030204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19100">
          <a:solidFill>
            <a:schemeClr val="tx2"/>
          </a:solidFill>
          <a:latin typeface="Calibri" panose="020F0502020204030204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19100">
          <a:solidFill>
            <a:schemeClr val="tx2"/>
          </a:solidFill>
          <a:latin typeface="Calibri" panose="020F0502020204030204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19100">
          <a:solidFill>
            <a:schemeClr val="tx2"/>
          </a:solidFill>
          <a:latin typeface="Calibri" panose="020F0502020204030204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19100">
          <a:solidFill>
            <a:schemeClr val="tx2"/>
          </a:solidFill>
          <a:latin typeface="Calibri" panose="020F0502020204030204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19100">
          <a:solidFill>
            <a:schemeClr val="tx2"/>
          </a:solidFill>
          <a:latin typeface="Calibri" panose="020F0502020204030204" pitchFamily="34" charset="0"/>
        </a:defRPr>
      </a:lvl9pPr>
    </p:titleStyle>
    <p:bodyStyle>
      <a:lvl1pPr marL="1047750" indent="-1047750" algn="l" rtl="0" fontAlgn="base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anose="05020102010507070707" pitchFamily="18" charset="2"/>
        <a:buChar char=""/>
        <a:defRPr sz="9900" kern="1200">
          <a:solidFill>
            <a:schemeClr val="tx1"/>
          </a:solidFill>
          <a:latin typeface="+mn-lt"/>
          <a:ea typeface="+mn-ea"/>
          <a:cs typeface="+mn-cs"/>
        </a:defRPr>
      </a:lvl1pPr>
      <a:lvl2pPr marL="2447925" indent="-942975" algn="l" rtl="0" fontAlgn="base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anose="05020102010507070707" pitchFamily="18" charset="2"/>
        <a:buChar char=""/>
        <a:defRPr sz="9200" kern="1200">
          <a:solidFill>
            <a:schemeClr val="tx1"/>
          </a:solidFill>
          <a:latin typeface="+mn-lt"/>
          <a:ea typeface="+mn-ea"/>
          <a:cs typeface="+mn-cs"/>
        </a:defRPr>
      </a:lvl2pPr>
      <a:lvl3pPr marL="3495675" indent="-942975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anose="05020102010507070707" pitchFamily="18" charset="2"/>
        <a:buChar char=""/>
        <a:defRPr sz="8000" kern="1200">
          <a:solidFill>
            <a:schemeClr val="tx1"/>
          </a:solidFill>
          <a:latin typeface="+mn-lt"/>
          <a:ea typeface="+mn-ea"/>
          <a:cs typeface="+mn-cs"/>
        </a:defRPr>
      </a:lvl3pPr>
      <a:lvl4pPr marL="4545013" indent="-803275" algn="l" rtl="0" fontAlgn="base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anose="05020102010507070707" pitchFamily="18" charset="2"/>
        <a:buChar char=""/>
        <a:defRPr sz="7700" kern="1200">
          <a:solidFill>
            <a:schemeClr val="tx1"/>
          </a:solidFill>
          <a:latin typeface="+mn-lt"/>
          <a:ea typeface="+mn-ea"/>
          <a:cs typeface="+mn-cs"/>
        </a:defRPr>
      </a:lvl4pPr>
      <a:lvl5pPr marL="5594350" indent="-803275" algn="l" rtl="0" fontAlgn="base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anose="05020102010507070707" pitchFamily="18" charset="2"/>
        <a:buChar char=""/>
        <a:defRPr sz="7700" kern="1200">
          <a:solidFill>
            <a:schemeClr val="tx1"/>
          </a:solidFill>
          <a:latin typeface="+mn-lt"/>
          <a:ea typeface="+mn-ea"/>
          <a:cs typeface="+mn-cs"/>
        </a:defRPr>
      </a:lvl5pPr>
      <a:lvl6pPr marL="6644425" indent="-804326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6900" kern="1200">
          <a:solidFill>
            <a:schemeClr val="tx1"/>
          </a:solidFill>
          <a:latin typeface="+mn-lt"/>
          <a:ea typeface="+mn-ea"/>
          <a:cs typeface="+mn-cs"/>
        </a:defRPr>
      </a:lvl6pPr>
      <a:lvl7pPr marL="7343838" indent="-699413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61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8392958" indent="-699413" algn="l" rtl="0" eaLnBrk="1" latinLnBrk="0" hangingPunct="1">
        <a:spcBef>
          <a:spcPct val="20000"/>
        </a:spcBef>
        <a:buClr>
          <a:schemeClr val="tx2"/>
        </a:buClr>
        <a:buChar char="•"/>
        <a:defRPr kumimoji="0" sz="6100" kern="1200">
          <a:solidFill>
            <a:schemeClr val="tx1"/>
          </a:solidFill>
          <a:latin typeface="+mn-lt"/>
          <a:ea typeface="+mn-ea"/>
          <a:cs typeface="+mn-cs"/>
        </a:defRPr>
      </a:lvl8pPr>
      <a:lvl9pPr marL="9442077" indent="-699413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5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1748533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3497066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5245598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6994131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8742664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10491197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1223973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13988263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3">
            <a:lum/>
          </a:blip>
          <a:srcRect/>
          <a:stretch>
            <a:fillRect t="-1000" b="8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" name="Group 34"/>
          <p:cNvGrpSpPr/>
          <p:nvPr/>
        </p:nvGrpSpPr>
        <p:grpSpPr>
          <a:xfrm>
            <a:off x="504031" y="4860760"/>
            <a:ext cx="24285239" cy="31144995"/>
            <a:chOff x="-15689" y="4289895"/>
            <a:chExt cx="24285239" cy="31988762"/>
          </a:xfrm>
          <a:solidFill>
            <a:srgbClr val="FFFFFF">
              <a:alpha val="50196"/>
            </a:srgbClr>
          </a:solidFill>
        </p:grpSpPr>
        <p:grpSp>
          <p:nvGrpSpPr>
            <p:cNvPr id="26" name="Group 25"/>
            <p:cNvGrpSpPr/>
            <p:nvPr/>
          </p:nvGrpSpPr>
          <p:grpSpPr>
            <a:xfrm>
              <a:off x="-15689" y="9488939"/>
              <a:ext cx="24285239" cy="26789718"/>
              <a:chOff x="9024" y="7618481"/>
              <a:chExt cx="24285239" cy="29127997"/>
            </a:xfrm>
            <a:grpFill/>
          </p:grpSpPr>
          <p:sp>
            <p:nvSpPr>
              <p:cNvPr id="2051" name="AutoShape 50"/>
              <p:cNvSpPr>
                <a:spLocks noChangeArrowheads="1"/>
              </p:cNvSpPr>
              <p:nvPr/>
            </p:nvSpPr>
            <p:spPr bwMode="auto">
              <a:xfrm>
                <a:off x="9024" y="7618481"/>
                <a:ext cx="11887200" cy="29127997"/>
              </a:xfrm>
              <a:prstGeom prst="roundRect">
                <a:avLst>
                  <a:gd name="adj" fmla="val 7000"/>
                </a:avLst>
              </a:prstGeom>
              <a:solidFill>
                <a:schemeClr val="tx1">
                  <a:lumMod val="95000"/>
                </a:schemeClr>
              </a:solidFill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wrap="none" anchor="ctr"/>
              <a:lstStyle/>
              <a:p>
                <a:pPr algn="ctr" eaLnBrk="1" hangingPunct="1">
                  <a:defRPr/>
                </a:pPr>
                <a:endParaRPr lang="en-US" dirty="0"/>
              </a:p>
            </p:txBody>
          </p:sp>
          <p:sp>
            <p:nvSpPr>
              <p:cNvPr id="2055" name="AutoShape 4"/>
              <p:cNvSpPr>
                <a:spLocks noChangeArrowheads="1"/>
              </p:cNvSpPr>
              <p:nvPr/>
            </p:nvSpPr>
            <p:spPr bwMode="auto">
              <a:xfrm>
                <a:off x="12407063" y="7618481"/>
                <a:ext cx="11887200" cy="29085305"/>
              </a:xfrm>
              <a:prstGeom prst="roundRect">
                <a:avLst>
                  <a:gd name="adj" fmla="val 7000"/>
                </a:avLst>
              </a:prstGeom>
              <a:solidFill>
                <a:schemeClr val="tx1">
                  <a:lumMod val="95000"/>
                </a:schemeClr>
              </a:solidFill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wrap="none" anchor="ctr"/>
              <a:lstStyle/>
              <a:p>
                <a:pPr algn="ctr" eaLnBrk="1" hangingPunct="1">
                  <a:defRPr/>
                </a:pPr>
                <a:endParaRPr lang="en-US"/>
              </a:p>
            </p:txBody>
          </p:sp>
        </p:grpSp>
        <p:sp>
          <p:nvSpPr>
            <p:cNvPr id="13" name="Rounded Rectangle 12"/>
            <p:cNvSpPr/>
            <p:nvPr/>
          </p:nvSpPr>
          <p:spPr bwMode="auto">
            <a:xfrm>
              <a:off x="1323579" y="4289895"/>
              <a:ext cx="21831023" cy="4547571"/>
            </a:xfrm>
            <a:prstGeom prst="roundRect">
              <a:avLst/>
            </a:prstGeom>
            <a:solidFill>
              <a:schemeClr val="tx1">
                <a:lumMod val="95000"/>
              </a:schemeClr>
            </a:solidFill>
            <a:ln>
              <a:headEnd type="none" w="med" len="med"/>
              <a:tailEnd type="none" w="med" len="med"/>
            </a:ln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pPr algn="ctr" defTabSz="3496722" rtl="1" eaLnBrk="1" hangingPunct="1">
                <a:defRPr/>
              </a:pPr>
              <a:endParaRPr lang="en-US" sz="3100" dirty="0"/>
            </a:p>
            <a:p>
              <a:pPr algn="ctr" defTabSz="3496722" rtl="1" eaLnBrk="1" hangingPunct="1">
                <a:defRPr/>
              </a:pPr>
              <a:r>
                <a:rPr lang="fa-IR" sz="3100" dirty="0">
                  <a:cs typeface="B Nazanin" pitchFamily="2" charset="-78"/>
                </a:rPr>
                <a:t> (</a:t>
              </a:r>
              <a:r>
                <a:rPr lang="fa-IR" sz="6000" dirty="0">
                  <a:cs typeface="B Titr" pitchFamily="2" charset="-78"/>
                </a:rPr>
                <a:t>عنوان مقاله حداکثر در 12 کلمه با قلم </a:t>
              </a:r>
              <a:r>
                <a:rPr lang="en-US" sz="5800" dirty="0">
                  <a:cs typeface="B Titr" pitchFamily="2" charset="-78"/>
                </a:rPr>
                <a:t>B </a:t>
              </a:r>
              <a:r>
                <a:rPr lang="en-US" sz="5800" dirty="0" err="1">
                  <a:cs typeface="B Titr" pitchFamily="2" charset="-78"/>
                </a:rPr>
                <a:t>Titr</a:t>
              </a:r>
              <a:r>
                <a:rPr lang="en-US" sz="5800" dirty="0">
                  <a:cs typeface="B Titr" pitchFamily="2" charset="-78"/>
                </a:rPr>
                <a:t> 46pt</a:t>
              </a:r>
              <a:r>
                <a:rPr lang="fa-IR" sz="3100" dirty="0">
                  <a:cs typeface="B Nazanin" pitchFamily="2" charset="-78"/>
                </a:rPr>
                <a:t>)</a:t>
              </a:r>
              <a:endParaRPr lang="en-US" sz="3100" dirty="0">
                <a:cs typeface="B Nazanin" pitchFamily="2" charset="-78"/>
              </a:endParaRPr>
            </a:p>
            <a:p>
              <a:pPr algn="ctr" defTabSz="3496722" rtl="1" eaLnBrk="1" hangingPunct="1">
                <a:defRPr/>
              </a:pPr>
              <a:r>
                <a:rPr lang="fa-IR" sz="3700" dirty="0">
                  <a:solidFill>
                    <a:schemeClr val="bg2"/>
                  </a:solidFill>
                  <a:cs typeface="B Nazanin" pitchFamily="2" charset="-78"/>
                </a:rPr>
                <a:t>----- يک سطر فاصله </a:t>
              </a:r>
              <a:r>
                <a:rPr lang="fa-IR" sz="4200" dirty="0">
                  <a:solidFill>
                    <a:schemeClr val="bg2"/>
                  </a:solidFill>
                  <a:cs typeface="B Nazanin" pitchFamily="2" charset="-78"/>
                </a:rPr>
                <a:t>(</a:t>
              </a:r>
              <a:r>
                <a:rPr lang="en-US" sz="3100" dirty="0">
                  <a:solidFill>
                    <a:schemeClr val="bg2"/>
                  </a:solidFill>
                  <a:cs typeface="B Nazanin" pitchFamily="2" charset="-78"/>
                </a:rPr>
                <a:t> </a:t>
              </a:r>
              <a:r>
                <a:rPr lang="en-US" sz="3400" dirty="0">
                  <a:solidFill>
                    <a:schemeClr val="bg2"/>
                  </a:solidFill>
                  <a:cs typeface="B Nazanin" pitchFamily="2" charset="-78"/>
                </a:rPr>
                <a:t>B </a:t>
              </a:r>
              <a:r>
                <a:rPr lang="en-US" sz="3400" dirty="0" err="1">
                  <a:solidFill>
                    <a:schemeClr val="bg2"/>
                  </a:solidFill>
                  <a:cs typeface="B Nazanin" pitchFamily="2" charset="-78"/>
                </a:rPr>
                <a:t>Nazanin</a:t>
              </a:r>
              <a:r>
                <a:rPr lang="en-US" sz="3400" dirty="0">
                  <a:solidFill>
                    <a:schemeClr val="bg2"/>
                  </a:solidFill>
                  <a:cs typeface="B Nazanin" pitchFamily="2" charset="-78"/>
                </a:rPr>
                <a:t> 28pt.</a:t>
              </a:r>
              <a:r>
                <a:rPr lang="fa-IR" sz="3700" dirty="0">
                  <a:solidFill>
                    <a:schemeClr val="bg2"/>
                  </a:solidFill>
                  <a:cs typeface="B Nazanin" pitchFamily="2" charset="-78"/>
                </a:rPr>
                <a:t>) -----</a:t>
              </a:r>
            </a:p>
            <a:p>
              <a:pPr algn="ctr" defTabSz="3496722" rtl="1" eaLnBrk="1" hangingPunct="1">
                <a:defRPr/>
              </a:pPr>
              <a:r>
                <a:rPr lang="fa-IR" sz="3100" dirty="0">
                  <a:cs typeface="B Nazanin" pitchFamily="2" charset="-78"/>
                </a:rPr>
                <a:t>نام و نام خانوادگي </a:t>
              </a:r>
              <a:r>
                <a:rPr lang="fa-IR" sz="3700" dirty="0">
                  <a:cs typeface="B Nazanin" pitchFamily="2" charset="-78"/>
                </a:rPr>
                <a:t>نويسنده اول </a:t>
              </a:r>
              <a:r>
                <a:rPr lang="fa-IR" sz="3700" baseline="30000" dirty="0">
                  <a:cs typeface="B Nazanin" pitchFamily="2" charset="-78"/>
                </a:rPr>
                <a:t>*</a:t>
              </a:r>
              <a:r>
                <a:rPr lang="fa-IR" sz="3700" dirty="0">
                  <a:cs typeface="B Nazanin" pitchFamily="2" charset="-78"/>
                </a:rPr>
                <a:t>، نويسنده دوم، ... در يك يا دو سطر. </a:t>
              </a:r>
              <a:r>
                <a:rPr lang="fa-IR" sz="3700" dirty="0">
                  <a:solidFill>
                    <a:schemeClr val="bg2"/>
                  </a:solidFill>
                  <a:cs typeface="B Nazanin" pitchFamily="2" charset="-78"/>
                </a:rPr>
                <a:t>از ذكر عناويني نظير مهندس و يا دكتر و ... در ابتداي اسامي خودداري شود</a:t>
              </a:r>
            </a:p>
            <a:p>
              <a:pPr algn="ctr" defTabSz="3496722" rtl="1" eaLnBrk="1" hangingPunct="1">
                <a:defRPr/>
              </a:pPr>
              <a:r>
                <a:rPr lang="en-US" sz="3700" dirty="0">
                  <a:solidFill>
                    <a:schemeClr val="bg2"/>
                  </a:solidFill>
                  <a:cs typeface="B Nazanin" pitchFamily="2" charset="-78"/>
                </a:rPr>
                <a:t> </a:t>
              </a:r>
              <a:r>
                <a:rPr lang="fa-IR" sz="3700" dirty="0">
                  <a:solidFill>
                    <a:schemeClr val="bg2"/>
                  </a:solidFill>
                  <a:cs typeface="B Nazanin" pitchFamily="2" charset="-78"/>
                </a:rPr>
                <a:t>(</a:t>
              </a:r>
              <a:r>
                <a:rPr lang="en-US" sz="3400" dirty="0">
                  <a:solidFill>
                    <a:schemeClr val="bg2"/>
                  </a:solidFill>
                  <a:cs typeface="B Nazanin" pitchFamily="2" charset="-78"/>
                </a:rPr>
                <a:t>B </a:t>
              </a:r>
              <a:r>
                <a:rPr lang="en-US" sz="3400" dirty="0" err="1">
                  <a:solidFill>
                    <a:schemeClr val="bg2"/>
                  </a:solidFill>
                  <a:cs typeface="B Nazanin" pitchFamily="2" charset="-78"/>
                </a:rPr>
                <a:t>Nazanin</a:t>
              </a:r>
              <a:r>
                <a:rPr lang="en-US" sz="3400" dirty="0">
                  <a:solidFill>
                    <a:schemeClr val="bg2"/>
                  </a:solidFill>
                  <a:cs typeface="B Nazanin" pitchFamily="2" charset="-78"/>
                </a:rPr>
                <a:t> 28pt.</a:t>
              </a:r>
              <a:r>
                <a:rPr lang="fa-IR" sz="3400" dirty="0">
                  <a:solidFill>
                    <a:schemeClr val="bg2"/>
                  </a:solidFill>
                  <a:cs typeface="B Nazanin" pitchFamily="2" charset="-78"/>
                </a:rPr>
                <a:t> </a:t>
              </a:r>
              <a:r>
                <a:rPr lang="fa-IR" sz="3700" dirty="0">
                  <a:solidFill>
                    <a:schemeClr val="bg2"/>
                  </a:solidFill>
                  <a:cs typeface="B Nazanin" pitchFamily="2" charset="-78"/>
                </a:rPr>
                <a:t>پررنگ) </a:t>
              </a:r>
            </a:p>
            <a:p>
              <a:pPr algn="ctr" defTabSz="3496722" rtl="1" eaLnBrk="1" hangingPunct="1">
                <a:defRPr/>
              </a:pPr>
              <a:r>
                <a:rPr lang="fa-IR" sz="3100" dirty="0">
                  <a:cs typeface="B Nazanin" pitchFamily="2" charset="-78"/>
                </a:rPr>
                <a:t>.</a:t>
              </a:r>
              <a:endParaRPr lang="en-US" sz="3100" dirty="0">
                <a:cs typeface="B Nazanin" pitchFamily="2" charset="-78"/>
              </a:endParaRPr>
            </a:p>
            <a:p>
              <a:pPr algn="ctr" defTabSz="3496722" rtl="1" eaLnBrk="1" hangingPunct="1">
                <a:defRPr/>
              </a:pPr>
              <a:r>
                <a:rPr lang="fa-IR" sz="3100" dirty="0">
                  <a:cs typeface="B Nazanin" pitchFamily="2" charset="-78"/>
                </a:rPr>
                <a:t>*- نويسنده مسئول: درجه علمي و رشته تخصصي (يا سمت كاري) نويسنده اول (</a:t>
              </a:r>
              <a:r>
                <a:rPr lang="en-US" sz="2900" dirty="0">
                  <a:cs typeface="B Nazanin" pitchFamily="2" charset="-78"/>
                </a:rPr>
                <a:t>B </a:t>
              </a:r>
              <a:r>
                <a:rPr lang="en-US" sz="2900" dirty="0" err="1">
                  <a:cs typeface="B Nazanin" pitchFamily="2" charset="-78"/>
                </a:rPr>
                <a:t>Nazanin</a:t>
              </a:r>
              <a:r>
                <a:rPr lang="en-US" sz="2900" dirty="0">
                  <a:cs typeface="B Nazanin" pitchFamily="2" charset="-78"/>
                </a:rPr>
                <a:t> 24pt</a:t>
              </a:r>
              <a:r>
                <a:rPr lang="en-US" sz="2600" dirty="0">
                  <a:cs typeface="B Nazanin" pitchFamily="2" charset="-78"/>
                </a:rPr>
                <a:t>.</a:t>
              </a:r>
              <a:r>
                <a:rPr lang="en-US" sz="3100" dirty="0">
                  <a:cs typeface="B Nazanin" pitchFamily="2" charset="-78"/>
                </a:rPr>
                <a:t>، </a:t>
              </a:r>
              <a:r>
                <a:rPr lang="fa-IR" sz="3100" dirty="0">
                  <a:cs typeface="B Nazanin" pitchFamily="2" charset="-78"/>
                </a:rPr>
                <a:t>وسط چين)</a:t>
              </a:r>
            </a:p>
            <a:p>
              <a:pPr algn="ctr" defTabSz="3496722" rtl="1" eaLnBrk="1" hangingPunct="1">
                <a:defRPr/>
              </a:pPr>
              <a:r>
                <a:rPr lang="fa-IR" sz="3100" dirty="0">
                  <a:cs typeface="B Nazanin" pitchFamily="2" charset="-78"/>
                </a:rPr>
                <a:t>2- درجه علمي و رشته تخصصي (يا سمت كاري) نويسنده دوم (</a:t>
              </a:r>
              <a:r>
                <a:rPr lang="en-US" sz="2900" dirty="0">
                  <a:cs typeface="B Nazanin" pitchFamily="2" charset="-78"/>
                </a:rPr>
                <a:t>B </a:t>
              </a:r>
              <a:r>
                <a:rPr lang="en-US" sz="2900" dirty="0" err="1">
                  <a:cs typeface="B Nazanin" pitchFamily="2" charset="-78"/>
                </a:rPr>
                <a:t>Nazanin</a:t>
              </a:r>
              <a:r>
                <a:rPr lang="en-US" sz="2900" dirty="0">
                  <a:cs typeface="B Nazanin" pitchFamily="2" charset="-78"/>
                </a:rPr>
                <a:t> pt. 24</a:t>
              </a:r>
              <a:r>
                <a:rPr lang="en-US" sz="3100" dirty="0">
                  <a:cs typeface="B Nazanin" pitchFamily="2" charset="-78"/>
                </a:rPr>
                <a:t>، </a:t>
              </a:r>
              <a:r>
                <a:rPr lang="fa-IR" sz="3100" dirty="0">
                  <a:cs typeface="B Nazanin" pitchFamily="2" charset="-78"/>
                </a:rPr>
                <a:t>وسط چين)</a:t>
              </a:r>
              <a:endParaRPr lang="en-US" sz="3100" dirty="0">
                <a:cs typeface="B Nazanin" pitchFamily="2" charset="-78"/>
              </a:endParaRPr>
            </a:p>
          </p:txBody>
        </p:sp>
      </p:grpSp>
      <p:sp>
        <p:nvSpPr>
          <p:cNvPr id="14339" name="Text Box 42"/>
          <p:cNvSpPr txBox="1">
            <a:spLocks noChangeArrowheads="1"/>
          </p:cNvSpPr>
          <p:nvPr/>
        </p:nvSpPr>
        <p:spPr bwMode="auto">
          <a:xfrm>
            <a:off x="13315950" y="10629900"/>
            <a:ext cx="10972800" cy="417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2838" tIns="36419" rIns="72838" bIns="36419">
            <a:spAutoFit/>
          </a:bodyPr>
          <a:lstStyle>
            <a:lvl1pPr indent="538163" algn="ctr">
              <a:defRPr sz="69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ctr">
              <a:defRPr sz="6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ctr">
              <a:defRPr sz="69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ctr">
              <a:defRPr sz="69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ctr">
              <a:defRPr sz="69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rtl="0" eaLnBrk="0" fontAlgn="base" hangingPunct="0">
              <a:spcBef>
                <a:spcPct val="0"/>
              </a:spcBef>
              <a:spcAft>
                <a:spcPct val="0"/>
              </a:spcAft>
              <a:defRPr sz="69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rtl="0" eaLnBrk="0" fontAlgn="base" hangingPunct="0">
              <a:spcBef>
                <a:spcPct val="0"/>
              </a:spcBef>
              <a:spcAft>
                <a:spcPct val="0"/>
              </a:spcAft>
              <a:defRPr sz="69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rtl="0" eaLnBrk="0" fontAlgn="base" hangingPunct="0">
              <a:spcBef>
                <a:spcPct val="0"/>
              </a:spcBef>
              <a:spcAft>
                <a:spcPct val="0"/>
              </a:spcAft>
              <a:defRPr sz="69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rtl="0" eaLnBrk="0" fontAlgn="base" hangingPunct="0">
              <a:spcBef>
                <a:spcPct val="0"/>
              </a:spcBef>
              <a:spcAft>
                <a:spcPct val="0"/>
              </a:spcAft>
              <a:defRPr sz="69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just" rtl="1" eaLnBrk="1" hangingPunct="1">
              <a:lnSpc>
                <a:spcPct val="150000"/>
              </a:lnSpc>
            </a:pPr>
            <a:endParaRPr lang="fa-IR" altLang="fa-IR" sz="3000">
              <a:solidFill>
                <a:schemeClr val="bg1"/>
              </a:solidFill>
              <a:latin typeface="30"/>
              <a:cs typeface="B Nazanin" panose="00000400000000000000" pitchFamily="2" charset="-78"/>
            </a:endParaRPr>
          </a:p>
          <a:p>
            <a:pPr algn="just" rtl="1" eaLnBrk="1" hangingPunct="1">
              <a:lnSpc>
                <a:spcPct val="150000"/>
              </a:lnSpc>
            </a:pPr>
            <a:r>
              <a:rPr lang="ar-SA" altLang="fa-IR" sz="3000">
                <a:solidFill>
                  <a:schemeClr val="bg1"/>
                </a:solidFill>
                <a:latin typeface="30"/>
                <a:cs typeface="B Nazanin" panose="00000400000000000000" pitchFamily="2" charset="-78"/>
              </a:rPr>
              <a:t>به</a:t>
            </a:r>
            <a:r>
              <a:rPr lang="fa-IR" altLang="fa-IR" sz="3000">
                <a:solidFill>
                  <a:schemeClr val="bg1"/>
                </a:solidFill>
                <a:latin typeface="30"/>
                <a:cs typeface="B Nazanin" panose="00000400000000000000" pitchFamily="2" charset="-78"/>
              </a:rPr>
              <a:t>‌</a:t>
            </a:r>
            <a:r>
              <a:rPr lang="ar-SA" altLang="fa-IR" sz="3000">
                <a:solidFill>
                  <a:schemeClr val="bg1"/>
                </a:solidFill>
                <a:latin typeface="30"/>
                <a:cs typeface="B Nazanin" panose="00000400000000000000" pitchFamily="2" charset="-78"/>
              </a:rPr>
              <a:t>منظور يكسان</a:t>
            </a:r>
            <a:r>
              <a:rPr lang="fa-IR" altLang="fa-IR" sz="3000">
                <a:solidFill>
                  <a:schemeClr val="bg1"/>
                </a:solidFill>
                <a:latin typeface="30"/>
                <a:cs typeface="B Nazanin" panose="00000400000000000000" pitchFamily="2" charset="-78"/>
              </a:rPr>
              <a:t>‌</a:t>
            </a:r>
            <a:r>
              <a:rPr lang="ar-SA" altLang="fa-IR" sz="3000">
                <a:solidFill>
                  <a:schemeClr val="bg1"/>
                </a:solidFill>
                <a:latin typeface="30"/>
                <a:cs typeface="B Nazanin" panose="00000400000000000000" pitchFamily="2" charset="-78"/>
              </a:rPr>
              <a:t>سازي مجموعه لازم است كه همة مقالات</a:t>
            </a:r>
            <a:r>
              <a:rPr lang="fa-IR" altLang="fa-IR" sz="3000">
                <a:solidFill>
                  <a:schemeClr val="bg1"/>
                </a:solidFill>
                <a:latin typeface="30"/>
                <a:cs typeface="B Nazanin" panose="00000400000000000000" pitchFamily="2" charset="-78"/>
              </a:rPr>
              <a:t> پوستری</a:t>
            </a:r>
            <a:r>
              <a:rPr lang="ar-SA" altLang="fa-IR" sz="3000">
                <a:solidFill>
                  <a:schemeClr val="bg1"/>
                </a:solidFill>
                <a:latin typeface="30"/>
                <a:cs typeface="B Nazanin" panose="00000400000000000000" pitchFamily="2" charset="-78"/>
              </a:rPr>
              <a:t> </a:t>
            </a:r>
            <a:r>
              <a:rPr lang="fa-IR" altLang="fa-IR" sz="3000">
                <a:solidFill>
                  <a:schemeClr val="bg1"/>
                </a:solidFill>
                <a:latin typeface="30"/>
                <a:cs typeface="B Nazanin" panose="00000400000000000000" pitchFamily="2" charset="-78"/>
              </a:rPr>
              <a:t>ب</a:t>
            </a:r>
            <a:r>
              <a:rPr lang="ar-SA" altLang="fa-IR" sz="3000">
                <a:solidFill>
                  <a:schemeClr val="bg1"/>
                </a:solidFill>
                <a:latin typeface="30"/>
                <a:cs typeface="B Nazanin" panose="00000400000000000000" pitchFamily="2" charset="-78"/>
              </a:rPr>
              <a:t>ا طرحي يكسان و كاملاً هماهنگ تهيه و تايپ شوند. اين راهنما به نويسندگان كمك مي‌كند تا مقالة خود را با طرح مورد قبول </a:t>
            </a:r>
            <a:r>
              <a:rPr lang="fa-IR" altLang="fa-IR" sz="3000">
                <a:solidFill>
                  <a:schemeClr val="bg1"/>
                </a:solidFill>
                <a:latin typeface="30"/>
                <a:cs typeface="B Nazanin" panose="00000400000000000000" pitchFamily="2" charset="-78"/>
              </a:rPr>
              <a:t>کنگره </a:t>
            </a:r>
            <a:r>
              <a:rPr lang="ar-SA" altLang="fa-IR" sz="3000">
                <a:solidFill>
                  <a:schemeClr val="bg1"/>
                </a:solidFill>
                <a:latin typeface="30"/>
                <a:cs typeface="B Nazanin" panose="00000400000000000000" pitchFamily="2" charset="-78"/>
              </a:rPr>
              <a:t>تهيه نمايند. </a:t>
            </a:r>
            <a:r>
              <a:rPr lang="fa-IR" altLang="fa-IR" sz="3000">
                <a:solidFill>
                  <a:schemeClr val="bg1"/>
                </a:solidFill>
                <a:latin typeface="30"/>
                <a:cs typeface="B Nazanin" panose="00000400000000000000" pitchFamily="2" charset="-78"/>
              </a:rPr>
              <a:t>اندازه پوستر باید 70 در90  سانتیمتر باشد. ضروری است عنوان همایش و لوگوهای بالای پوستر حفظ شود و تغییر نکند. سایر زیباسازی ها در متن به شرط رعایت ساختار پیشنهادی زیر آزاد است. </a:t>
            </a:r>
            <a:endParaRPr lang="en-US" altLang="fa-IR" sz="3000">
              <a:solidFill>
                <a:schemeClr val="bg1"/>
              </a:solidFill>
              <a:latin typeface="30"/>
              <a:cs typeface="B Nazanin" panose="00000400000000000000" pitchFamily="2" charset="-78"/>
            </a:endParaRPr>
          </a:p>
        </p:txBody>
      </p:sp>
      <p:sp>
        <p:nvSpPr>
          <p:cNvPr id="15" name="Text Box 10"/>
          <p:cNvSpPr txBox="1">
            <a:spLocks noChangeArrowheads="1"/>
          </p:cNvSpPr>
          <p:nvPr/>
        </p:nvSpPr>
        <p:spPr bwMode="auto">
          <a:xfrm>
            <a:off x="723900" y="18275300"/>
            <a:ext cx="11234738" cy="307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72838" tIns="36419" rIns="72838" bIns="36419">
            <a:spAutoFit/>
          </a:bodyPr>
          <a:lstStyle>
            <a:lvl1pPr algn="ctr">
              <a:defRPr sz="69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ctr">
              <a:defRPr sz="6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ctr">
              <a:defRPr sz="69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ctr">
              <a:defRPr sz="69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ctr">
              <a:defRPr sz="69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rtl="0" eaLnBrk="0" fontAlgn="base" hangingPunct="0">
              <a:spcBef>
                <a:spcPct val="0"/>
              </a:spcBef>
              <a:spcAft>
                <a:spcPct val="0"/>
              </a:spcAft>
              <a:defRPr sz="69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rtl="0" eaLnBrk="0" fontAlgn="base" hangingPunct="0">
              <a:spcBef>
                <a:spcPct val="0"/>
              </a:spcBef>
              <a:spcAft>
                <a:spcPct val="0"/>
              </a:spcAft>
              <a:defRPr sz="69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rtl="0" eaLnBrk="0" fontAlgn="base" hangingPunct="0">
              <a:spcBef>
                <a:spcPct val="0"/>
              </a:spcBef>
              <a:spcAft>
                <a:spcPct val="0"/>
              </a:spcAft>
              <a:defRPr sz="69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rtl="0" eaLnBrk="0" fontAlgn="base" hangingPunct="0">
              <a:spcBef>
                <a:spcPct val="0"/>
              </a:spcBef>
              <a:spcAft>
                <a:spcPct val="0"/>
              </a:spcAft>
              <a:defRPr sz="69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just" rtl="1" eaLnBrk="1" hangingPunct="1"/>
            <a:endParaRPr lang="en-US" altLang="fa-IR" sz="2000">
              <a:solidFill>
                <a:schemeClr val="bg1"/>
              </a:solidFill>
              <a:cs typeface="B Nazanin" panose="00000400000000000000" pitchFamily="2" charset="-78"/>
            </a:endParaRPr>
          </a:p>
          <a:p>
            <a:pPr algn="just" rtl="1" eaLnBrk="1" hangingPunct="1">
              <a:lnSpc>
                <a:spcPct val="150000"/>
              </a:lnSpc>
            </a:pPr>
            <a:r>
              <a:rPr lang="ar-SA" altLang="fa-IR" sz="3000">
                <a:solidFill>
                  <a:schemeClr val="bg1"/>
                </a:solidFill>
                <a:cs typeface="B Nazanin" panose="00000400000000000000" pitchFamily="2" charset="-78"/>
              </a:rPr>
              <a:t>وجود بخش جمع‌بندي و نتيجه‌گيري پس از متن اصلي مقاله الزامي است</a:t>
            </a:r>
            <a:r>
              <a:rPr lang="ar-SA" altLang="fa-IR" sz="3000">
                <a:solidFill>
                  <a:schemeClr val="bg1"/>
                </a:solidFill>
              </a:rPr>
              <a:t>.</a:t>
            </a:r>
            <a:endParaRPr lang="fa-IR" altLang="fa-IR" sz="3000">
              <a:solidFill>
                <a:schemeClr val="bg1"/>
              </a:solidFill>
            </a:endParaRPr>
          </a:p>
          <a:p>
            <a:pPr algn="just" rtl="1" eaLnBrk="1" hangingPunct="1">
              <a:lnSpc>
                <a:spcPct val="150000"/>
              </a:lnSpc>
            </a:pPr>
            <a:endParaRPr lang="fa-IR" altLang="fa-IR" sz="3000">
              <a:solidFill>
                <a:schemeClr val="bg1"/>
              </a:solidFill>
            </a:endParaRPr>
          </a:p>
          <a:p>
            <a:pPr algn="just" rtl="1" eaLnBrk="1" hangingPunct="1">
              <a:lnSpc>
                <a:spcPct val="150000"/>
              </a:lnSpc>
            </a:pPr>
            <a:endParaRPr lang="en-US" altLang="fa-IR" sz="3000">
              <a:solidFill>
                <a:schemeClr val="bg1"/>
              </a:solidFill>
            </a:endParaRPr>
          </a:p>
          <a:p>
            <a:pPr algn="just" eaLnBrk="1" hangingPunct="1">
              <a:lnSpc>
                <a:spcPct val="150000"/>
              </a:lnSpc>
              <a:spcBef>
                <a:spcPct val="50000"/>
              </a:spcBef>
            </a:pPr>
            <a:endParaRPr lang="en-US" altLang="fa-IR" sz="2000" b="1">
              <a:solidFill>
                <a:schemeClr val="bg1"/>
              </a:solidFill>
              <a:cs typeface="B Titr" panose="00000700000000000000" pitchFamily="2" charset="-78"/>
            </a:endParaRPr>
          </a:p>
        </p:txBody>
      </p:sp>
      <p:sp>
        <p:nvSpPr>
          <p:cNvPr id="14341" name="Text Box 10"/>
          <p:cNvSpPr txBox="1">
            <a:spLocks noChangeArrowheads="1"/>
          </p:cNvSpPr>
          <p:nvPr/>
        </p:nvSpPr>
        <p:spPr bwMode="auto">
          <a:xfrm>
            <a:off x="723900" y="30792738"/>
            <a:ext cx="11234738" cy="3228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2838" tIns="36419" rIns="72838" bIns="36419">
            <a:spAutoFit/>
          </a:bodyPr>
          <a:lstStyle>
            <a:lvl1pPr indent="538163" algn="ctr" defTabSz="3495675">
              <a:defRPr sz="69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ctr" defTabSz="3495675">
              <a:defRPr sz="6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ctr" defTabSz="3495675">
              <a:defRPr sz="69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ctr" defTabSz="3495675">
              <a:defRPr sz="69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ctr" defTabSz="3495675">
              <a:defRPr sz="69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defTabSz="3495675" rtl="0" eaLnBrk="0" fontAlgn="base" hangingPunct="0">
              <a:spcBef>
                <a:spcPct val="0"/>
              </a:spcBef>
              <a:spcAft>
                <a:spcPct val="0"/>
              </a:spcAft>
              <a:defRPr sz="69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defTabSz="3495675" rtl="0" eaLnBrk="0" fontAlgn="base" hangingPunct="0">
              <a:spcBef>
                <a:spcPct val="0"/>
              </a:spcBef>
              <a:spcAft>
                <a:spcPct val="0"/>
              </a:spcAft>
              <a:defRPr sz="69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defTabSz="3495675" rtl="0" eaLnBrk="0" fontAlgn="base" hangingPunct="0">
              <a:spcBef>
                <a:spcPct val="0"/>
              </a:spcBef>
              <a:spcAft>
                <a:spcPct val="0"/>
              </a:spcAft>
              <a:defRPr sz="69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defTabSz="3495675" rtl="0" eaLnBrk="0" fontAlgn="base" hangingPunct="0">
              <a:spcBef>
                <a:spcPct val="0"/>
              </a:spcBef>
              <a:spcAft>
                <a:spcPct val="0"/>
              </a:spcAft>
              <a:defRPr sz="69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just" rtl="1" eaLnBrk="1" hangingPunct="1">
              <a:lnSpc>
                <a:spcPct val="150000"/>
              </a:lnSpc>
              <a:spcBef>
                <a:spcPct val="50000"/>
              </a:spcBef>
            </a:pPr>
            <a:r>
              <a:rPr lang="fa-IR" altLang="fa-IR" sz="3000">
                <a:solidFill>
                  <a:schemeClr val="bg1"/>
                </a:solidFill>
                <a:cs typeface="B Nazanin" panose="00000400000000000000" pitchFamily="2" charset="-78"/>
              </a:rPr>
              <a:t>در این قسمت بعضی از منابع مهم در متن آورده شود. </a:t>
            </a:r>
          </a:p>
          <a:p>
            <a:pPr algn="just" rtl="1" eaLnBrk="1" hangingPunct="1">
              <a:lnSpc>
                <a:spcPct val="150000"/>
              </a:lnSpc>
              <a:spcBef>
                <a:spcPct val="50000"/>
              </a:spcBef>
            </a:pPr>
            <a:endParaRPr lang="fa-IR" altLang="fa-IR" sz="2000" b="1">
              <a:solidFill>
                <a:schemeClr val="bg1"/>
              </a:solidFill>
              <a:cs typeface="B Nazanin" panose="00000400000000000000" pitchFamily="2" charset="-78"/>
            </a:endParaRPr>
          </a:p>
          <a:p>
            <a:pPr algn="just" rtl="1" eaLnBrk="1" hangingPunct="1">
              <a:lnSpc>
                <a:spcPct val="150000"/>
              </a:lnSpc>
              <a:spcBef>
                <a:spcPct val="50000"/>
              </a:spcBef>
            </a:pPr>
            <a:endParaRPr lang="fa-IR" altLang="fa-IR" sz="2000" b="1">
              <a:solidFill>
                <a:schemeClr val="bg1"/>
              </a:solidFill>
              <a:cs typeface="B Nazanin" panose="00000400000000000000" pitchFamily="2" charset="-78"/>
            </a:endParaRPr>
          </a:p>
          <a:p>
            <a:pPr algn="just" rtl="1" eaLnBrk="1" hangingPunct="1">
              <a:lnSpc>
                <a:spcPct val="150000"/>
              </a:lnSpc>
              <a:spcBef>
                <a:spcPct val="50000"/>
              </a:spcBef>
            </a:pPr>
            <a:endParaRPr lang="fa-IR" altLang="fa-IR" sz="2000" b="1">
              <a:solidFill>
                <a:schemeClr val="bg1"/>
              </a:solidFill>
              <a:cs typeface="B Nazanin" panose="00000400000000000000" pitchFamily="2" charset="-78"/>
            </a:endParaRPr>
          </a:p>
          <a:p>
            <a:pPr algn="just" rtl="1" eaLnBrk="1" hangingPunct="1">
              <a:lnSpc>
                <a:spcPct val="150000"/>
              </a:lnSpc>
              <a:spcBef>
                <a:spcPct val="50000"/>
              </a:spcBef>
            </a:pPr>
            <a:endParaRPr lang="fa-IR" altLang="fa-IR" sz="2000" b="1">
              <a:solidFill>
                <a:schemeClr val="bg1"/>
              </a:solidFill>
              <a:cs typeface="B Nazanin" panose="00000400000000000000" pitchFamily="2" charset="-78"/>
            </a:endParaRPr>
          </a:p>
        </p:txBody>
      </p:sp>
      <p:sp>
        <p:nvSpPr>
          <p:cNvPr id="14342" name="Text Box 43"/>
          <p:cNvSpPr txBox="1">
            <a:spLocks noChangeArrowheads="1"/>
          </p:cNvSpPr>
          <p:nvPr/>
        </p:nvSpPr>
        <p:spPr bwMode="auto">
          <a:xfrm>
            <a:off x="723900" y="10858500"/>
            <a:ext cx="11234738" cy="5322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59959" tIns="29980" rIns="59959" bIns="29980">
            <a:spAutoFit/>
          </a:bodyPr>
          <a:lstStyle>
            <a:lvl1pPr indent="538163" algn="ctr" defTabSz="2878138">
              <a:defRPr sz="69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ctr" defTabSz="2878138">
              <a:defRPr sz="6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ctr" defTabSz="2878138">
              <a:defRPr sz="69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ctr" defTabSz="2878138">
              <a:defRPr sz="69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ctr" defTabSz="2878138">
              <a:defRPr sz="69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defTabSz="2878138" rtl="0" eaLnBrk="0" fontAlgn="base" hangingPunct="0">
              <a:spcBef>
                <a:spcPct val="0"/>
              </a:spcBef>
              <a:spcAft>
                <a:spcPct val="0"/>
              </a:spcAft>
              <a:defRPr sz="69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defTabSz="2878138" rtl="0" eaLnBrk="0" fontAlgn="base" hangingPunct="0">
              <a:spcBef>
                <a:spcPct val="0"/>
              </a:spcBef>
              <a:spcAft>
                <a:spcPct val="0"/>
              </a:spcAft>
              <a:defRPr sz="69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defTabSz="2878138" rtl="0" eaLnBrk="0" fontAlgn="base" hangingPunct="0">
              <a:spcBef>
                <a:spcPct val="0"/>
              </a:spcBef>
              <a:spcAft>
                <a:spcPct val="0"/>
              </a:spcAft>
              <a:defRPr sz="69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defTabSz="2878138" rtl="0" eaLnBrk="0" fontAlgn="base" hangingPunct="0">
              <a:spcBef>
                <a:spcPct val="0"/>
              </a:spcBef>
              <a:spcAft>
                <a:spcPct val="0"/>
              </a:spcAft>
              <a:defRPr sz="69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just" rtl="1" eaLnBrk="1" hangingPunct="1">
              <a:lnSpc>
                <a:spcPct val="150000"/>
              </a:lnSpc>
            </a:pPr>
            <a:r>
              <a:rPr lang="fa-IR" altLang="fa-IR" sz="3000">
                <a:solidFill>
                  <a:schemeClr val="bg1"/>
                </a:solidFill>
                <a:latin typeface="30"/>
                <a:cs typeface="B Nazanin" panose="00000400000000000000" pitchFamily="2" charset="-78"/>
              </a:rPr>
              <a:t>تمامی شکلها و جداول ارائه شده باید داراي عنوان و ارجاع به منابع باشند.</a:t>
            </a:r>
          </a:p>
          <a:p>
            <a:pPr algn="just" rtl="1" eaLnBrk="1" hangingPunct="1">
              <a:lnSpc>
                <a:spcPct val="150000"/>
              </a:lnSpc>
              <a:spcBef>
                <a:spcPct val="50000"/>
              </a:spcBef>
            </a:pPr>
            <a:endParaRPr lang="fa-IR" altLang="fa-IR" sz="3800" b="1">
              <a:solidFill>
                <a:schemeClr val="bg1"/>
              </a:solidFill>
              <a:cs typeface="B Titr" panose="00000700000000000000" pitchFamily="2" charset="-78"/>
            </a:endParaRPr>
          </a:p>
          <a:p>
            <a:pPr algn="just" rtl="1" eaLnBrk="1" hangingPunct="1">
              <a:lnSpc>
                <a:spcPct val="150000"/>
              </a:lnSpc>
              <a:spcBef>
                <a:spcPct val="50000"/>
              </a:spcBef>
            </a:pPr>
            <a:endParaRPr lang="fa-IR" altLang="fa-IR" sz="3800" b="1">
              <a:solidFill>
                <a:schemeClr val="bg1"/>
              </a:solidFill>
              <a:cs typeface="B Titr" panose="00000700000000000000" pitchFamily="2" charset="-78"/>
            </a:endParaRPr>
          </a:p>
          <a:p>
            <a:pPr algn="just" rtl="1" eaLnBrk="1" hangingPunct="1">
              <a:lnSpc>
                <a:spcPct val="150000"/>
              </a:lnSpc>
              <a:spcBef>
                <a:spcPct val="50000"/>
              </a:spcBef>
            </a:pPr>
            <a:endParaRPr lang="fa-IR" altLang="fa-IR" sz="3800" b="1">
              <a:solidFill>
                <a:schemeClr val="bg1"/>
              </a:solidFill>
              <a:cs typeface="B Titr" panose="00000700000000000000" pitchFamily="2" charset="-78"/>
            </a:endParaRPr>
          </a:p>
          <a:p>
            <a:pPr algn="just" rtl="1" eaLnBrk="1" hangingPunct="1">
              <a:lnSpc>
                <a:spcPct val="150000"/>
              </a:lnSpc>
              <a:spcBef>
                <a:spcPct val="50000"/>
              </a:spcBef>
            </a:pPr>
            <a:endParaRPr lang="en-US" altLang="fa-IR" sz="3800" b="1">
              <a:solidFill>
                <a:schemeClr val="bg1"/>
              </a:solidFill>
              <a:cs typeface="B Titr" panose="00000700000000000000" pitchFamily="2" charset="-78"/>
            </a:endParaRPr>
          </a:p>
        </p:txBody>
      </p:sp>
      <p:sp>
        <p:nvSpPr>
          <p:cNvPr id="14343" name="Text Box 10"/>
          <p:cNvSpPr txBox="1">
            <a:spLocks noChangeArrowheads="1"/>
          </p:cNvSpPr>
          <p:nvPr/>
        </p:nvSpPr>
        <p:spPr bwMode="auto">
          <a:xfrm>
            <a:off x="13315950" y="17411700"/>
            <a:ext cx="10972800" cy="6213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59959" tIns="29980" rIns="59959" bIns="29980">
            <a:spAutoFit/>
          </a:bodyPr>
          <a:lstStyle>
            <a:lvl1pPr indent="538163" algn="ctr" defTabSz="2878138">
              <a:defRPr sz="69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ctr" defTabSz="2878138">
              <a:defRPr sz="6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ctr" defTabSz="2878138">
              <a:defRPr sz="69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ctr" defTabSz="2878138">
              <a:defRPr sz="69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ctr" defTabSz="2878138">
              <a:defRPr sz="69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defTabSz="2878138" rtl="0" eaLnBrk="0" fontAlgn="base" hangingPunct="0">
              <a:spcBef>
                <a:spcPct val="0"/>
              </a:spcBef>
              <a:spcAft>
                <a:spcPct val="0"/>
              </a:spcAft>
              <a:defRPr sz="69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defTabSz="2878138" rtl="0" eaLnBrk="0" fontAlgn="base" hangingPunct="0">
              <a:spcBef>
                <a:spcPct val="0"/>
              </a:spcBef>
              <a:spcAft>
                <a:spcPct val="0"/>
              </a:spcAft>
              <a:defRPr sz="69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defTabSz="2878138" rtl="0" eaLnBrk="0" fontAlgn="base" hangingPunct="0">
              <a:spcBef>
                <a:spcPct val="0"/>
              </a:spcBef>
              <a:spcAft>
                <a:spcPct val="0"/>
              </a:spcAft>
              <a:defRPr sz="69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defTabSz="2878138" rtl="0" eaLnBrk="0" fontAlgn="base" hangingPunct="0">
              <a:spcBef>
                <a:spcPct val="0"/>
              </a:spcBef>
              <a:spcAft>
                <a:spcPct val="0"/>
              </a:spcAft>
              <a:defRPr sz="69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just" rtl="1" eaLnBrk="1" hangingPunct="1">
              <a:lnSpc>
                <a:spcPct val="150000"/>
              </a:lnSpc>
            </a:pPr>
            <a:r>
              <a:rPr lang="ar-SA" altLang="fa-IR" sz="3000">
                <a:solidFill>
                  <a:schemeClr val="bg1"/>
                </a:solidFill>
                <a:latin typeface="30"/>
                <a:cs typeface="B Nazanin" panose="00000400000000000000" pitchFamily="2" charset="-78"/>
              </a:rPr>
              <a:t>براي </a:t>
            </a:r>
            <a:r>
              <a:rPr lang="fa-IR" altLang="fa-IR" sz="3000">
                <a:solidFill>
                  <a:schemeClr val="bg1"/>
                </a:solidFill>
                <a:latin typeface="30"/>
                <a:cs typeface="B Nazanin" panose="00000400000000000000" pitchFamily="2" charset="-78"/>
              </a:rPr>
              <a:t>ساخت پوستر</a:t>
            </a:r>
            <a:r>
              <a:rPr lang="ar-SA" altLang="fa-IR" sz="3000">
                <a:solidFill>
                  <a:schemeClr val="bg1"/>
                </a:solidFill>
                <a:latin typeface="30"/>
                <a:cs typeface="B Nazanin" panose="00000400000000000000" pitchFamily="2" charset="-78"/>
              </a:rPr>
              <a:t>، فقط از نرم افزار مايكروسافت </a:t>
            </a:r>
            <a:r>
              <a:rPr lang="fa-IR" altLang="fa-IR" sz="3000">
                <a:solidFill>
                  <a:schemeClr val="bg1"/>
                </a:solidFill>
                <a:latin typeface="30"/>
                <a:cs typeface="B Nazanin" panose="00000400000000000000" pitchFamily="2" charset="-78"/>
              </a:rPr>
              <a:t>پاورپوینت </a:t>
            </a:r>
            <a:r>
              <a:rPr lang="ar-SA" altLang="fa-IR" sz="3000">
                <a:solidFill>
                  <a:schemeClr val="bg1"/>
                </a:solidFill>
                <a:latin typeface="30"/>
                <a:cs typeface="B Nazanin" panose="00000400000000000000" pitchFamily="2" charset="-78"/>
              </a:rPr>
              <a:t>نسخة </a:t>
            </a:r>
            <a:r>
              <a:rPr lang="fa-IR" altLang="fa-IR" sz="3000">
                <a:solidFill>
                  <a:schemeClr val="bg1"/>
                </a:solidFill>
                <a:latin typeface="30"/>
                <a:cs typeface="B Nazanin" panose="00000400000000000000" pitchFamily="2" charset="-78"/>
              </a:rPr>
              <a:t>2003 به بعد</a:t>
            </a:r>
            <a:r>
              <a:rPr lang="ar-SA" altLang="fa-IR" sz="3000">
                <a:solidFill>
                  <a:schemeClr val="bg1"/>
                </a:solidFill>
                <a:latin typeface="30"/>
                <a:cs typeface="B Nazanin" panose="00000400000000000000" pitchFamily="2" charset="-78"/>
              </a:rPr>
              <a:t> استفاده كنيد. عنوان همة بخش‌ها با قلم </a:t>
            </a:r>
            <a:r>
              <a:rPr lang="en-US" altLang="fa-IR" sz="3000">
                <a:solidFill>
                  <a:schemeClr val="bg1"/>
                </a:solidFill>
                <a:latin typeface="30"/>
                <a:cs typeface="B Nazanin" panose="00000400000000000000" pitchFamily="2" charset="-78"/>
              </a:rPr>
              <a:t>B Titr</a:t>
            </a:r>
            <a:r>
              <a:rPr lang="fa-IR" altLang="fa-IR" sz="3000">
                <a:solidFill>
                  <a:schemeClr val="bg1"/>
                </a:solidFill>
                <a:latin typeface="30"/>
                <a:cs typeface="B Nazanin" panose="00000400000000000000" pitchFamily="2" charset="-78"/>
              </a:rPr>
              <a:t> </a:t>
            </a:r>
            <a:r>
              <a:rPr lang="ar-SA" altLang="fa-IR" sz="3000">
                <a:solidFill>
                  <a:schemeClr val="bg1"/>
                </a:solidFill>
                <a:latin typeface="30"/>
                <a:cs typeface="B Nazanin" panose="00000400000000000000" pitchFamily="2" charset="-78"/>
              </a:rPr>
              <a:t>و اندازه </a:t>
            </a:r>
            <a:r>
              <a:rPr lang="en-US" altLang="fa-IR" sz="3000">
                <a:solidFill>
                  <a:schemeClr val="bg1"/>
                </a:solidFill>
                <a:latin typeface="30"/>
                <a:cs typeface="B Nazanin" panose="00000400000000000000" pitchFamily="2" charset="-78"/>
              </a:rPr>
              <a:t>pt. </a:t>
            </a:r>
            <a:r>
              <a:rPr lang="fa-IR" altLang="fa-IR" sz="3000">
                <a:solidFill>
                  <a:schemeClr val="bg1"/>
                </a:solidFill>
                <a:latin typeface="30"/>
                <a:cs typeface="B Nazanin" panose="00000400000000000000" pitchFamily="2" charset="-78"/>
              </a:rPr>
              <a:t>38 </a:t>
            </a:r>
            <a:r>
              <a:rPr lang="ar-SA" altLang="fa-IR" sz="3000">
                <a:solidFill>
                  <a:schemeClr val="bg1"/>
                </a:solidFill>
                <a:latin typeface="30"/>
                <a:cs typeface="B Nazanin" panose="00000400000000000000" pitchFamily="2" charset="-78"/>
              </a:rPr>
              <a:t>پررنگ و عنوان زيربخش‌ها با قلم </a:t>
            </a:r>
            <a:r>
              <a:rPr lang="en-US" altLang="fa-IR" sz="3000">
                <a:solidFill>
                  <a:schemeClr val="bg1"/>
                </a:solidFill>
                <a:latin typeface="30"/>
                <a:cs typeface="B Nazanin" panose="00000400000000000000" pitchFamily="2" charset="-78"/>
              </a:rPr>
              <a:t>B Nazanin</a:t>
            </a:r>
            <a:r>
              <a:rPr lang="fa-IR" altLang="fa-IR" sz="3000">
                <a:solidFill>
                  <a:schemeClr val="bg1"/>
                </a:solidFill>
                <a:latin typeface="30"/>
                <a:cs typeface="B Nazanin" panose="00000400000000000000" pitchFamily="2" charset="-78"/>
              </a:rPr>
              <a:t> </a:t>
            </a:r>
            <a:r>
              <a:rPr lang="ar-SA" altLang="fa-IR" sz="3000">
                <a:solidFill>
                  <a:schemeClr val="bg1"/>
                </a:solidFill>
                <a:latin typeface="30"/>
                <a:cs typeface="B Nazanin" panose="00000400000000000000" pitchFamily="2" charset="-78"/>
              </a:rPr>
              <a:t>و اندازه </a:t>
            </a:r>
            <a:r>
              <a:rPr lang="fa-IR" altLang="fa-IR" sz="3000">
                <a:solidFill>
                  <a:schemeClr val="bg1"/>
                </a:solidFill>
                <a:latin typeface="30"/>
                <a:cs typeface="B Nazanin" panose="00000400000000000000" pitchFamily="2" charset="-78"/>
              </a:rPr>
              <a:t>30 </a:t>
            </a:r>
            <a:r>
              <a:rPr lang="ar-SA" altLang="fa-IR" sz="3000">
                <a:solidFill>
                  <a:schemeClr val="bg1"/>
                </a:solidFill>
                <a:latin typeface="30"/>
                <a:cs typeface="B Nazanin" panose="00000400000000000000" pitchFamily="2" charset="-78"/>
              </a:rPr>
              <a:t>پررنگ تايپ شود. عنوان هر بخش يا زيربخش، با يك خط خالي فاصله از انتهاي متن بخش قبلي تايپ و شماره‌گذاري شود. خط اول همة پاراگراف‌ها بايد داراي تورفتگي به اندازة </a:t>
            </a:r>
            <a:r>
              <a:rPr lang="en-US" altLang="fa-IR" sz="3000">
                <a:solidFill>
                  <a:schemeClr val="bg1"/>
                </a:solidFill>
                <a:latin typeface="30"/>
                <a:cs typeface="B Nazanin" panose="00000400000000000000" pitchFamily="2" charset="-78"/>
              </a:rPr>
              <a:t>cm</a:t>
            </a:r>
            <a:r>
              <a:rPr lang="ar-SA" altLang="fa-IR" sz="3000">
                <a:solidFill>
                  <a:schemeClr val="bg1"/>
                </a:solidFill>
                <a:latin typeface="30"/>
                <a:cs typeface="B Nazanin" panose="00000400000000000000" pitchFamily="2" charset="-78"/>
              </a:rPr>
              <a:t> </a:t>
            </a:r>
            <a:r>
              <a:rPr lang="fa-IR" altLang="fa-IR" sz="3000">
                <a:solidFill>
                  <a:schemeClr val="bg1"/>
                </a:solidFill>
                <a:latin typeface="30"/>
                <a:cs typeface="B Nazanin" panose="00000400000000000000" pitchFamily="2" charset="-78"/>
              </a:rPr>
              <a:t>1</a:t>
            </a:r>
            <a:r>
              <a:rPr lang="ar-SA" altLang="fa-IR" sz="3000">
                <a:solidFill>
                  <a:schemeClr val="bg1"/>
                </a:solidFill>
                <a:latin typeface="30"/>
                <a:cs typeface="B Nazanin" panose="00000400000000000000" pitchFamily="2" charset="-78"/>
              </a:rPr>
              <a:t>باشد.</a:t>
            </a:r>
            <a:r>
              <a:rPr lang="fa-IR" altLang="fa-IR" sz="3000">
                <a:solidFill>
                  <a:schemeClr val="bg1"/>
                </a:solidFill>
                <a:latin typeface="30"/>
                <a:cs typeface="B Nazanin" panose="00000400000000000000" pitchFamily="2" charset="-78"/>
              </a:rPr>
              <a:t> برای کلیه متون از حالت پاراگراف از راست (متن از راست به چپ)- حالت </a:t>
            </a:r>
            <a:r>
              <a:rPr lang="en-US" altLang="fa-IR" sz="3000">
                <a:solidFill>
                  <a:schemeClr val="bg1"/>
                </a:solidFill>
                <a:latin typeface="30"/>
                <a:cs typeface="B Nazanin" panose="00000400000000000000" pitchFamily="2" charset="-78"/>
              </a:rPr>
              <a:t>Justify</a:t>
            </a:r>
            <a:r>
              <a:rPr lang="fa-IR" altLang="fa-IR" sz="3000">
                <a:solidFill>
                  <a:schemeClr val="bg1"/>
                </a:solidFill>
                <a:latin typeface="30"/>
                <a:cs typeface="B Nazanin" panose="00000400000000000000" pitchFamily="2" charset="-78"/>
              </a:rPr>
              <a:t>- و براي تدوين بخشهای لاتين نيز بايستي کليه موارد مندرج در اين دستورالعمل رعايت شود و برای نگارش بخش های لاتین بايد از قلم </a:t>
            </a:r>
            <a:r>
              <a:rPr lang="en-US" altLang="fa-IR" sz="2800" u="sng">
                <a:solidFill>
                  <a:schemeClr val="bg1"/>
                </a:solidFill>
                <a:latin typeface="30"/>
                <a:cs typeface="B Nazanin" panose="00000400000000000000" pitchFamily="2" charset="-78"/>
              </a:rPr>
              <a:t>Times New Roman </a:t>
            </a:r>
            <a:r>
              <a:rPr lang="fa-IR" altLang="fa-IR" sz="2800" u="sng">
                <a:solidFill>
                  <a:schemeClr val="bg1"/>
                </a:solidFill>
                <a:latin typeface="30"/>
                <a:cs typeface="B Nazanin" panose="00000400000000000000" pitchFamily="2" charset="-78"/>
              </a:rPr>
              <a:t> </a:t>
            </a:r>
            <a:r>
              <a:rPr lang="fa-IR" altLang="fa-IR" sz="3200" u="sng">
                <a:solidFill>
                  <a:schemeClr val="bg1"/>
                </a:solidFill>
                <a:latin typeface="30"/>
                <a:cs typeface="B Nazanin" panose="00000400000000000000" pitchFamily="2" charset="-78"/>
              </a:rPr>
              <a:t>با اندازه فونت دو شماره کمتر از حالت فارسي </a:t>
            </a:r>
            <a:r>
              <a:rPr lang="fa-IR" altLang="fa-IR" sz="2800" u="sng">
                <a:solidFill>
                  <a:schemeClr val="bg1"/>
                </a:solidFill>
                <a:latin typeface="30"/>
                <a:cs typeface="B Nazanin" panose="00000400000000000000" pitchFamily="2" charset="-78"/>
              </a:rPr>
              <a:t>استفاده شود.</a:t>
            </a:r>
          </a:p>
          <a:p>
            <a:pPr algn="just" rtl="1" eaLnBrk="1" hangingPunct="1">
              <a:lnSpc>
                <a:spcPct val="150000"/>
              </a:lnSpc>
            </a:pPr>
            <a:endParaRPr lang="en-US" altLang="fa-IR" sz="2800" b="1">
              <a:solidFill>
                <a:schemeClr val="bg1"/>
              </a:solidFill>
              <a:latin typeface="30"/>
              <a:cs typeface="B Nazanin" panose="00000400000000000000" pitchFamily="2" charset="-78"/>
            </a:endParaRPr>
          </a:p>
        </p:txBody>
      </p:sp>
      <p:sp>
        <p:nvSpPr>
          <p:cNvPr id="24" name="TextBox 30"/>
          <p:cNvSpPr txBox="1">
            <a:spLocks noChangeArrowheads="1"/>
          </p:cNvSpPr>
          <p:nvPr/>
        </p:nvSpPr>
        <p:spPr bwMode="auto">
          <a:xfrm>
            <a:off x="13315950" y="24193500"/>
            <a:ext cx="10972800" cy="1004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6" tIns="45713" rIns="91426" bIns="45713">
            <a:spAutoFit/>
          </a:bodyPr>
          <a:lstStyle/>
          <a:p>
            <a:pPr indent="539496" algn="just" defTabSz="2879280" rtl="1" eaLnBrk="1" hangingPunct="1">
              <a:lnSpc>
                <a:spcPct val="150000"/>
              </a:lnSpc>
              <a:spcBef>
                <a:spcPts val="0"/>
              </a:spcBef>
              <a:defRPr/>
            </a:pPr>
            <a:r>
              <a:rPr lang="fa-IR" sz="3000" dirty="0">
                <a:solidFill>
                  <a:schemeClr val="bg1"/>
                </a:solidFill>
                <a:latin typeface="30"/>
                <a:cs typeface="B Nazanin" pitchFamily="2" charset="-78"/>
              </a:rPr>
              <a:t>محتواي پوستر به زبان فارسی و یا انگلیسی نوشته شده و از لحاظ املایی و نگارشی به دقت تصحیح گردد.</a:t>
            </a:r>
          </a:p>
          <a:p>
            <a:pPr indent="539496" algn="just" rtl="1" eaLnBrk="1" hangingPunct="1">
              <a:lnSpc>
                <a:spcPct val="150000"/>
              </a:lnSpc>
              <a:defRPr/>
            </a:pPr>
            <a:r>
              <a:rPr lang="fa-IR" sz="3000" dirty="0">
                <a:solidFill>
                  <a:schemeClr val="bg1"/>
                </a:solidFill>
                <a:latin typeface="30"/>
                <a:cs typeface="B Nazanin" pitchFamily="2" charset="-78"/>
              </a:rPr>
              <a:t>صفحات پوستر باید به گونهاي طراحی شود که بدون حضور ارائه کننده پوستر نیز قابل فهم باشد. نوشته پوستر باید کوتاه و بجا باشند. نوشته ها باید به اساسی ترین اقلام محدود شوند و افکار مطرح شده باید ابتدا به قالب متناسبی متشکل از متن، جدول و یا تصویر مفهوم سازي شوند و سپس به نحو مناسبی در پوستر اجرا گردند.</a:t>
            </a:r>
          </a:p>
          <a:p>
            <a:pPr indent="539496" algn="just" rtl="1" eaLnBrk="1" hangingPunct="1">
              <a:lnSpc>
                <a:spcPct val="150000"/>
              </a:lnSpc>
              <a:defRPr/>
            </a:pPr>
            <a:endParaRPr lang="fa-IR" sz="3000" dirty="0">
              <a:solidFill>
                <a:schemeClr val="bg1"/>
              </a:solidFill>
              <a:latin typeface="30"/>
              <a:cs typeface="B Nazanin" pitchFamily="2" charset="-78"/>
            </a:endParaRPr>
          </a:p>
          <a:p>
            <a:pPr indent="539496" algn="just" rtl="1" eaLnBrk="1" hangingPunct="1">
              <a:lnSpc>
                <a:spcPct val="150000"/>
              </a:lnSpc>
              <a:defRPr/>
            </a:pPr>
            <a:endParaRPr lang="fa-IR" sz="3000" dirty="0">
              <a:solidFill>
                <a:schemeClr val="bg1"/>
              </a:solidFill>
              <a:latin typeface="30"/>
              <a:cs typeface="B Nazanin" pitchFamily="2" charset="-78"/>
            </a:endParaRPr>
          </a:p>
          <a:p>
            <a:pPr indent="539496" algn="just" rtl="1" eaLnBrk="1" hangingPunct="1">
              <a:lnSpc>
                <a:spcPct val="150000"/>
              </a:lnSpc>
              <a:defRPr/>
            </a:pPr>
            <a:endParaRPr lang="fa-IR" sz="3000" dirty="0">
              <a:solidFill>
                <a:schemeClr val="bg1"/>
              </a:solidFill>
              <a:latin typeface="30"/>
              <a:cs typeface="B Nazanin" pitchFamily="2" charset="-78"/>
            </a:endParaRPr>
          </a:p>
          <a:p>
            <a:pPr indent="539496" algn="just" rtl="1" eaLnBrk="1" hangingPunct="1">
              <a:lnSpc>
                <a:spcPct val="150000"/>
              </a:lnSpc>
              <a:defRPr/>
            </a:pPr>
            <a:endParaRPr lang="fa-IR" sz="3000" dirty="0">
              <a:solidFill>
                <a:schemeClr val="bg1"/>
              </a:solidFill>
              <a:latin typeface="30"/>
              <a:cs typeface="B Nazanin" pitchFamily="2" charset="-78"/>
            </a:endParaRPr>
          </a:p>
          <a:p>
            <a:pPr indent="539496" algn="just" rtl="1" eaLnBrk="1" hangingPunct="1">
              <a:lnSpc>
                <a:spcPct val="150000"/>
              </a:lnSpc>
              <a:defRPr/>
            </a:pPr>
            <a:endParaRPr lang="fa-IR" sz="3000" dirty="0">
              <a:solidFill>
                <a:schemeClr val="bg1"/>
              </a:solidFill>
              <a:latin typeface="30"/>
              <a:cs typeface="B Nazanin" pitchFamily="2" charset="-78"/>
            </a:endParaRPr>
          </a:p>
          <a:p>
            <a:pPr indent="539496" algn="just" rtl="1" eaLnBrk="1" hangingPunct="1">
              <a:lnSpc>
                <a:spcPct val="150000"/>
              </a:lnSpc>
              <a:defRPr/>
            </a:pPr>
            <a:endParaRPr lang="fa-IR" sz="3800" b="1" dirty="0">
              <a:solidFill>
                <a:schemeClr val="bg1"/>
              </a:solidFill>
              <a:latin typeface="Arial" charset="0"/>
              <a:cs typeface="B Titr" pitchFamily="2" charset="-78"/>
            </a:endParaRPr>
          </a:p>
          <a:p>
            <a:pPr indent="539496" algn="just" rtl="1" eaLnBrk="1" hangingPunct="1">
              <a:lnSpc>
                <a:spcPct val="150000"/>
              </a:lnSpc>
              <a:defRPr/>
            </a:pPr>
            <a:endParaRPr lang="fa-IR" sz="3800" b="1" dirty="0">
              <a:solidFill>
                <a:schemeClr val="bg1"/>
              </a:solidFill>
              <a:latin typeface="Arial" charset="0"/>
              <a:cs typeface="B Titr" pitchFamily="2" charset="-78"/>
            </a:endParaRPr>
          </a:p>
          <a:p>
            <a:pPr algn="just" rtl="1" eaLnBrk="1" hangingPunct="1">
              <a:defRPr/>
            </a:pPr>
            <a:endParaRPr lang="en-US" sz="3800" b="1" dirty="0">
              <a:solidFill>
                <a:schemeClr val="bg1"/>
              </a:solidFill>
              <a:latin typeface="Arial" charset="0"/>
              <a:cs typeface="B Titr" pitchFamily="2" charset="-78"/>
            </a:endParaRPr>
          </a:p>
        </p:txBody>
      </p:sp>
      <p:sp>
        <p:nvSpPr>
          <p:cNvPr id="22" name="Rounded Rectangle 21"/>
          <p:cNvSpPr/>
          <p:nvPr/>
        </p:nvSpPr>
        <p:spPr>
          <a:xfrm>
            <a:off x="18554700" y="16635413"/>
            <a:ext cx="5724525" cy="647700"/>
          </a:xfrm>
          <a:prstGeom prst="roundRect">
            <a:avLst/>
          </a:prstGeom>
          <a:gradFill flip="none" rotWithShape="1">
            <a:gsLst>
              <a:gs pos="100000">
                <a:schemeClr val="accent5">
                  <a:lumMod val="60000"/>
                  <a:lumOff val="40000"/>
                </a:schemeClr>
              </a:gs>
              <a:gs pos="27000">
                <a:schemeClr val="accent1">
                  <a:tint val="23500"/>
                  <a:satMod val="160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1" anchor="ctr">
            <a:spAutoFit/>
          </a:bodyPr>
          <a:lstStyle/>
          <a:p>
            <a:pPr algn="r" defTabSz="2879280" rtl="1" eaLnBrk="1" hangingPunct="1">
              <a:spcBef>
                <a:spcPct val="50000"/>
              </a:spcBef>
              <a:defRPr/>
            </a:pPr>
            <a:r>
              <a:rPr lang="fa-IR" sz="3800" b="1" dirty="0">
                <a:solidFill>
                  <a:schemeClr val="bg1"/>
                </a:solidFill>
                <a:cs typeface="B Titr" pitchFamily="2" charset="-78"/>
              </a:rPr>
              <a:t> بیان مسأله و اهداف پژوهش</a:t>
            </a:r>
          </a:p>
        </p:txBody>
      </p:sp>
      <p:sp>
        <p:nvSpPr>
          <p:cNvPr id="31" name="Rounded Rectangle 30"/>
          <p:cNvSpPr/>
          <p:nvPr/>
        </p:nvSpPr>
        <p:spPr>
          <a:xfrm>
            <a:off x="18629313" y="10210800"/>
            <a:ext cx="5575300" cy="647700"/>
          </a:xfrm>
          <a:prstGeom prst="roundRect">
            <a:avLst/>
          </a:prstGeom>
          <a:gradFill flip="none" rotWithShape="1">
            <a:gsLst>
              <a:gs pos="100000">
                <a:schemeClr val="accent5">
                  <a:lumMod val="60000"/>
                  <a:lumOff val="40000"/>
                </a:schemeClr>
              </a:gs>
              <a:gs pos="100000">
                <a:srgbClr val="A7C4FF"/>
              </a:gs>
              <a:gs pos="100000">
                <a:schemeClr val="accent1">
                  <a:tint val="44500"/>
                  <a:satMod val="160000"/>
                </a:schemeClr>
              </a:gs>
              <a:gs pos="17000">
                <a:schemeClr val="accent1">
                  <a:tint val="23500"/>
                  <a:satMod val="160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1" anchor="ctr">
            <a:spAutoFit/>
          </a:bodyPr>
          <a:lstStyle/>
          <a:p>
            <a:pPr algn="r" rtl="1" eaLnBrk="1" hangingPunct="1">
              <a:defRPr/>
            </a:pPr>
            <a:r>
              <a:rPr lang="fa-IR" sz="3800" b="1" dirty="0">
                <a:solidFill>
                  <a:schemeClr val="bg1"/>
                </a:solidFill>
                <a:cs typeface="B Titr" pitchFamily="2" charset="-78"/>
              </a:rPr>
              <a:t> چکیده (250-500 کلمه)</a:t>
            </a:r>
            <a:endParaRPr lang="fa-IR" sz="3800" dirty="0"/>
          </a:p>
        </p:txBody>
      </p:sp>
      <p:sp>
        <p:nvSpPr>
          <p:cNvPr id="32" name="Rounded Rectangle 31"/>
          <p:cNvSpPr/>
          <p:nvPr/>
        </p:nvSpPr>
        <p:spPr>
          <a:xfrm>
            <a:off x="18516600" y="23417213"/>
            <a:ext cx="5724525" cy="647700"/>
          </a:xfrm>
          <a:prstGeom prst="roundRect">
            <a:avLst/>
          </a:prstGeom>
          <a:gradFill flip="none" rotWithShape="1">
            <a:gsLst>
              <a:gs pos="100000">
                <a:schemeClr val="accent5">
                  <a:lumMod val="60000"/>
                  <a:lumOff val="40000"/>
                </a:schemeClr>
              </a:gs>
              <a:gs pos="26000">
                <a:schemeClr val="accent1">
                  <a:tint val="23500"/>
                  <a:satMod val="160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1" anchor="ctr">
            <a:spAutoFit/>
          </a:bodyPr>
          <a:lstStyle/>
          <a:p>
            <a:pPr algn="just" rtl="1" eaLnBrk="1" hangingPunct="1">
              <a:defRPr/>
            </a:pPr>
            <a:r>
              <a:rPr lang="fa-IR" sz="3800" b="1" dirty="0">
                <a:solidFill>
                  <a:schemeClr val="bg1"/>
                </a:solidFill>
                <a:cs typeface="B Titr" pitchFamily="2" charset="-78"/>
              </a:rPr>
              <a:t>مروری بر پیشینه پژوهش </a:t>
            </a:r>
          </a:p>
        </p:txBody>
      </p:sp>
      <p:sp>
        <p:nvSpPr>
          <p:cNvPr id="33" name="Rounded Rectangle 32"/>
          <p:cNvSpPr/>
          <p:nvPr/>
        </p:nvSpPr>
        <p:spPr>
          <a:xfrm>
            <a:off x="6161088" y="29925963"/>
            <a:ext cx="5726112" cy="646112"/>
          </a:xfrm>
          <a:prstGeom prst="roundRect">
            <a:avLst/>
          </a:prstGeom>
          <a:gradFill flip="none" rotWithShape="1">
            <a:gsLst>
              <a:gs pos="99000">
                <a:schemeClr val="accent5">
                  <a:lumMod val="60000"/>
                  <a:lumOff val="40000"/>
                </a:schemeClr>
              </a:gs>
              <a:gs pos="37000">
                <a:schemeClr val="accent1">
                  <a:tint val="23500"/>
                  <a:satMod val="160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1" anchor="ctr">
            <a:spAutoFit/>
          </a:bodyPr>
          <a:lstStyle/>
          <a:p>
            <a:pPr algn="r" defTabSz="3496722" rtl="1" eaLnBrk="1" hangingPunct="1">
              <a:spcBef>
                <a:spcPct val="50000"/>
              </a:spcBef>
              <a:defRPr/>
            </a:pPr>
            <a:r>
              <a:rPr lang="fa-IR" sz="3800" b="1" dirty="0">
                <a:solidFill>
                  <a:schemeClr val="bg1"/>
                </a:solidFill>
                <a:cs typeface="B Titr" pitchFamily="2" charset="-78"/>
              </a:rPr>
              <a:t> منابع اصلی</a:t>
            </a:r>
          </a:p>
        </p:txBody>
      </p:sp>
      <p:sp>
        <p:nvSpPr>
          <p:cNvPr id="34" name="Rounded Rectangle 33"/>
          <p:cNvSpPr/>
          <p:nvPr/>
        </p:nvSpPr>
        <p:spPr>
          <a:xfrm>
            <a:off x="6161088" y="22771100"/>
            <a:ext cx="5726112" cy="646113"/>
          </a:xfrm>
          <a:prstGeom prst="roundRect">
            <a:avLst/>
          </a:prstGeom>
          <a:gradFill flip="none" rotWithShape="1">
            <a:gsLst>
              <a:gs pos="100000">
                <a:schemeClr val="accent5">
                  <a:lumMod val="60000"/>
                  <a:lumOff val="40000"/>
                </a:schemeClr>
              </a:gs>
              <a:gs pos="36000">
                <a:schemeClr val="accent1">
                  <a:tint val="23500"/>
                  <a:satMod val="160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1" anchor="ctr">
            <a:spAutoFit/>
          </a:bodyPr>
          <a:lstStyle/>
          <a:p>
            <a:pPr algn="just" defTabSz="3496722" rtl="1" eaLnBrk="1" hangingPunct="1">
              <a:spcBef>
                <a:spcPct val="50000"/>
              </a:spcBef>
              <a:defRPr/>
            </a:pPr>
            <a:r>
              <a:rPr lang="fa-IR" sz="3800" b="1" dirty="0">
                <a:solidFill>
                  <a:schemeClr val="bg1"/>
                </a:solidFill>
                <a:cs typeface="B Titr" pitchFamily="2" charset="-78"/>
              </a:rPr>
              <a:t> بحث و نتیجه‌گیری</a:t>
            </a:r>
            <a:endParaRPr lang="en-US" sz="3800" b="1" dirty="0">
              <a:solidFill>
                <a:schemeClr val="bg1"/>
              </a:solidFill>
              <a:cs typeface="B Titr" pitchFamily="2" charset="-78"/>
            </a:endParaRPr>
          </a:p>
        </p:txBody>
      </p:sp>
      <p:sp>
        <p:nvSpPr>
          <p:cNvPr id="36" name="Rounded Rectangle 35"/>
          <p:cNvSpPr/>
          <p:nvPr/>
        </p:nvSpPr>
        <p:spPr>
          <a:xfrm>
            <a:off x="6161088" y="17619663"/>
            <a:ext cx="5726112" cy="646112"/>
          </a:xfrm>
          <a:prstGeom prst="roundRect">
            <a:avLst/>
          </a:prstGeom>
          <a:gradFill flip="none" rotWithShape="1">
            <a:gsLst>
              <a:gs pos="100000">
                <a:schemeClr val="accent5">
                  <a:lumMod val="60000"/>
                  <a:lumOff val="40000"/>
                </a:schemeClr>
              </a:gs>
              <a:gs pos="28000">
                <a:schemeClr val="accent1">
                  <a:tint val="23500"/>
                  <a:satMod val="160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1" anchor="ctr">
            <a:spAutoFit/>
          </a:bodyPr>
          <a:lstStyle/>
          <a:p>
            <a:pPr algn="just" defTabSz="3496722" rtl="1" eaLnBrk="1" hangingPunct="1">
              <a:spcBef>
                <a:spcPct val="50000"/>
              </a:spcBef>
              <a:defRPr/>
            </a:pPr>
            <a:r>
              <a:rPr lang="fa-IR" sz="3800" b="1">
                <a:solidFill>
                  <a:schemeClr val="bg1"/>
                </a:solidFill>
                <a:cs typeface="B Titr" pitchFamily="2" charset="-78"/>
              </a:rPr>
              <a:t> یافته‌ها </a:t>
            </a:r>
            <a:endParaRPr lang="en-US" sz="3800" b="1" dirty="0">
              <a:solidFill>
                <a:schemeClr val="bg1"/>
              </a:solidFill>
              <a:cs typeface="B Titr" pitchFamily="2" charset="-78"/>
            </a:endParaRPr>
          </a:p>
        </p:txBody>
      </p:sp>
      <p:sp>
        <p:nvSpPr>
          <p:cNvPr id="37" name="Rounded Rectangle 36"/>
          <p:cNvSpPr/>
          <p:nvPr/>
        </p:nvSpPr>
        <p:spPr>
          <a:xfrm>
            <a:off x="6161088" y="10228263"/>
            <a:ext cx="5726112" cy="646112"/>
          </a:xfrm>
          <a:prstGeom prst="roundRect">
            <a:avLst/>
          </a:prstGeom>
          <a:gradFill flip="none" rotWithShape="1">
            <a:gsLst>
              <a:gs pos="100000">
                <a:schemeClr val="accent5">
                  <a:lumMod val="60000"/>
                  <a:lumOff val="40000"/>
                </a:schemeClr>
              </a:gs>
              <a:gs pos="35000">
                <a:schemeClr val="accent1">
                  <a:tint val="23500"/>
                  <a:satMod val="160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1" anchor="ctr">
            <a:spAutoFit/>
          </a:bodyPr>
          <a:lstStyle/>
          <a:p>
            <a:pPr algn="just" defTabSz="2879280" rtl="1" eaLnBrk="1" hangingPunct="1">
              <a:spcBef>
                <a:spcPct val="50000"/>
              </a:spcBef>
              <a:defRPr/>
            </a:pPr>
            <a:r>
              <a:rPr lang="fa-IR" sz="3800" b="1" dirty="0">
                <a:solidFill>
                  <a:schemeClr val="bg1"/>
                </a:solidFill>
                <a:cs typeface="B Titr" pitchFamily="2" charset="-78"/>
              </a:rPr>
              <a:t> روش پژوهش)</a:t>
            </a:r>
          </a:p>
        </p:txBody>
      </p:sp>
      <p:sp>
        <p:nvSpPr>
          <p:cNvPr id="14352" name="Text Box 10"/>
          <p:cNvSpPr txBox="1">
            <a:spLocks noChangeArrowheads="1"/>
          </p:cNvSpPr>
          <p:nvPr/>
        </p:nvSpPr>
        <p:spPr bwMode="auto">
          <a:xfrm>
            <a:off x="723900" y="23868063"/>
            <a:ext cx="11234738" cy="5843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2838" tIns="36419" rIns="72838" bIns="36419">
            <a:spAutoFit/>
          </a:bodyPr>
          <a:lstStyle>
            <a:lvl1pPr indent="538163" algn="ctr">
              <a:defRPr sz="69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ctr">
              <a:defRPr sz="6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ctr">
              <a:defRPr sz="69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ctr">
              <a:defRPr sz="69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ctr">
              <a:defRPr sz="69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rtl="0" eaLnBrk="0" fontAlgn="base" hangingPunct="0">
              <a:spcBef>
                <a:spcPct val="0"/>
              </a:spcBef>
              <a:spcAft>
                <a:spcPct val="0"/>
              </a:spcAft>
              <a:defRPr sz="69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rtl="0" eaLnBrk="0" fontAlgn="base" hangingPunct="0">
              <a:spcBef>
                <a:spcPct val="0"/>
              </a:spcBef>
              <a:spcAft>
                <a:spcPct val="0"/>
              </a:spcAft>
              <a:defRPr sz="69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rtl="0" eaLnBrk="0" fontAlgn="base" hangingPunct="0">
              <a:spcBef>
                <a:spcPct val="0"/>
              </a:spcBef>
              <a:spcAft>
                <a:spcPct val="0"/>
              </a:spcAft>
              <a:defRPr sz="69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rtl="0" eaLnBrk="0" fontAlgn="base" hangingPunct="0">
              <a:spcBef>
                <a:spcPct val="0"/>
              </a:spcBef>
              <a:spcAft>
                <a:spcPct val="0"/>
              </a:spcAft>
              <a:defRPr sz="69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just" rtl="1" eaLnBrk="1" hangingPunct="1">
              <a:lnSpc>
                <a:spcPct val="150000"/>
              </a:lnSpc>
            </a:pPr>
            <a:r>
              <a:rPr lang="ar-SA" altLang="fa-IR" sz="3000">
                <a:solidFill>
                  <a:schemeClr val="bg1"/>
                </a:solidFill>
                <a:cs typeface="B Nazanin" panose="00000400000000000000" pitchFamily="2" charset="-78"/>
              </a:rPr>
              <a:t>وجود بخش </a:t>
            </a:r>
            <a:r>
              <a:rPr lang="fa-IR" altLang="fa-IR" sz="3000">
                <a:solidFill>
                  <a:schemeClr val="bg1"/>
                </a:solidFill>
                <a:cs typeface="B Nazanin" panose="00000400000000000000" pitchFamily="2" charset="-78"/>
              </a:rPr>
              <a:t>بحث</a:t>
            </a:r>
            <a:r>
              <a:rPr lang="ar-SA" altLang="fa-IR" sz="3000">
                <a:solidFill>
                  <a:schemeClr val="bg1"/>
                </a:solidFill>
                <a:cs typeface="B Nazanin" panose="00000400000000000000" pitchFamily="2" charset="-78"/>
              </a:rPr>
              <a:t> و نتيجه‌گيري پس از متن اصلي مقاله الزامي است</a:t>
            </a:r>
            <a:r>
              <a:rPr lang="ar-SA" altLang="fa-IR" sz="3000">
                <a:solidFill>
                  <a:schemeClr val="bg1"/>
                </a:solidFill>
              </a:rPr>
              <a:t>.</a:t>
            </a:r>
            <a:endParaRPr lang="fa-IR" altLang="fa-IR" sz="3000">
              <a:solidFill>
                <a:schemeClr val="bg1"/>
              </a:solidFill>
            </a:endParaRPr>
          </a:p>
          <a:p>
            <a:pPr algn="just" rtl="1" eaLnBrk="1" hangingPunct="1">
              <a:lnSpc>
                <a:spcPct val="150000"/>
              </a:lnSpc>
            </a:pPr>
            <a:endParaRPr lang="fa-IR" altLang="fa-IR" sz="3000" b="1">
              <a:solidFill>
                <a:schemeClr val="bg1"/>
              </a:solidFill>
              <a:cs typeface="B Nazanin" panose="00000400000000000000" pitchFamily="2" charset="-78"/>
            </a:endParaRPr>
          </a:p>
          <a:p>
            <a:pPr algn="just" rtl="1" eaLnBrk="1" hangingPunct="1">
              <a:lnSpc>
                <a:spcPct val="150000"/>
              </a:lnSpc>
            </a:pPr>
            <a:endParaRPr lang="fa-IR" altLang="fa-IR" sz="3000" b="1">
              <a:solidFill>
                <a:schemeClr val="bg1"/>
              </a:solidFill>
              <a:cs typeface="B Nazanin" panose="00000400000000000000" pitchFamily="2" charset="-78"/>
            </a:endParaRPr>
          </a:p>
          <a:p>
            <a:pPr algn="just" rtl="1" eaLnBrk="1" hangingPunct="1">
              <a:lnSpc>
                <a:spcPct val="150000"/>
              </a:lnSpc>
            </a:pPr>
            <a:endParaRPr lang="fa-IR" altLang="fa-IR" sz="3000" b="1">
              <a:solidFill>
                <a:schemeClr val="bg1"/>
              </a:solidFill>
              <a:cs typeface="B Nazanin" panose="00000400000000000000" pitchFamily="2" charset="-78"/>
            </a:endParaRPr>
          </a:p>
          <a:p>
            <a:pPr algn="just" rtl="1" eaLnBrk="1" hangingPunct="1">
              <a:lnSpc>
                <a:spcPct val="150000"/>
              </a:lnSpc>
            </a:pPr>
            <a:endParaRPr lang="fa-IR" altLang="fa-IR" sz="3000" b="1">
              <a:solidFill>
                <a:schemeClr val="bg1"/>
              </a:solidFill>
              <a:cs typeface="B Nazanin" panose="00000400000000000000" pitchFamily="2" charset="-78"/>
            </a:endParaRPr>
          </a:p>
          <a:p>
            <a:pPr algn="just" rtl="1" eaLnBrk="1" hangingPunct="1">
              <a:lnSpc>
                <a:spcPct val="150000"/>
              </a:lnSpc>
            </a:pPr>
            <a:endParaRPr lang="fa-IR" altLang="fa-IR" sz="2000" b="1">
              <a:solidFill>
                <a:schemeClr val="bg1"/>
              </a:solidFill>
              <a:cs typeface="B Nazanin" panose="00000400000000000000" pitchFamily="2" charset="-78"/>
            </a:endParaRPr>
          </a:p>
          <a:p>
            <a:pPr algn="just" rtl="1" eaLnBrk="1" hangingPunct="1">
              <a:lnSpc>
                <a:spcPct val="150000"/>
              </a:lnSpc>
              <a:spcBef>
                <a:spcPct val="50000"/>
              </a:spcBef>
            </a:pPr>
            <a:endParaRPr lang="fa-IR" altLang="fa-IR" sz="2000" b="1">
              <a:solidFill>
                <a:schemeClr val="bg1"/>
              </a:solidFill>
              <a:cs typeface="B Nazanin" panose="00000400000000000000" pitchFamily="2" charset="-78"/>
            </a:endParaRPr>
          </a:p>
          <a:p>
            <a:pPr algn="just" rtl="1" eaLnBrk="1" hangingPunct="1">
              <a:lnSpc>
                <a:spcPct val="150000"/>
              </a:lnSpc>
              <a:spcBef>
                <a:spcPct val="50000"/>
              </a:spcBef>
            </a:pPr>
            <a:endParaRPr lang="fa-IR" altLang="fa-IR" sz="2000" b="1">
              <a:solidFill>
                <a:schemeClr val="bg1"/>
              </a:solidFill>
              <a:cs typeface="B Nazanin" panose="00000400000000000000" pitchFamily="2" charset="-78"/>
            </a:endParaRPr>
          </a:p>
          <a:p>
            <a:pPr algn="just" rtl="1" eaLnBrk="1" hangingPunct="1">
              <a:lnSpc>
                <a:spcPct val="150000"/>
              </a:lnSpc>
              <a:spcBef>
                <a:spcPct val="50000"/>
              </a:spcBef>
            </a:pPr>
            <a:endParaRPr lang="fa-IR" altLang="fa-IR" sz="2000" b="1">
              <a:solidFill>
                <a:schemeClr val="bg1"/>
              </a:solidFill>
              <a:cs typeface="B Nazanin" panose="00000400000000000000" pitchFamily="2" charset="-78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25201563" cy="464009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Flow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F49100"/>
    </a:hlink>
    <a:folHlink>
      <a:srgbClr val="85DFD0"/>
    </a:folHlink>
  </a:clrScheme>
</a:themeOverride>
</file>

<file path=ppt/theme/themeOverride2.xml><?xml version="1.0" encoding="utf-8"?>
<a:themeOverride xmlns:a="http://schemas.openxmlformats.org/drawingml/2006/main">
  <a:clrScheme name="Flow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F49100"/>
    </a:hlink>
    <a:folHlink>
      <a:srgbClr val="85DFD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1598</TotalTime>
  <Words>496</Words>
  <Application>Microsoft Office PowerPoint</Application>
  <PresentationFormat>Custom</PresentationFormat>
  <Paragraphs>43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9" baseType="lpstr">
      <vt:lpstr>30</vt:lpstr>
      <vt:lpstr>Arial</vt:lpstr>
      <vt:lpstr>B Nazanin</vt:lpstr>
      <vt:lpstr>B Titr</vt:lpstr>
      <vt:lpstr>Calibri</vt:lpstr>
      <vt:lpstr>Times New Roman</vt:lpstr>
      <vt:lpstr>Wingdings 2</vt:lpstr>
      <vt:lpstr>Office Theme</vt:lpstr>
      <vt:lpstr>PowerPoint Presentation</vt:lpstr>
    </vt:vector>
  </TitlesOfParts>
  <Company>MegaPrint Inc.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70x100 cm vertical poster template</dc:title>
  <dc:creator>Ethan Shulda</dc:creator>
  <dc:description>©MegaPrint Inc. 2009</dc:description>
  <cp:lastModifiedBy>admin</cp:lastModifiedBy>
  <cp:revision>122</cp:revision>
  <dcterms:created xsi:type="dcterms:W3CDTF">2008-12-04T00:20:37Z</dcterms:created>
  <dcterms:modified xsi:type="dcterms:W3CDTF">2018-04-21T17:28:38Z</dcterms:modified>
</cp:coreProperties>
</file>